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319" r:id="rId3"/>
    <p:sldId id="256" r:id="rId4"/>
    <p:sldId id="262" r:id="rId5"/>
    <p:sldId id="321" r:id="rId6"/>
    <p:sldId id="322" r:id="rId7"/>
    <p:sldId id="323" r:id="rId8"/>
    <p:sldId id="320" r:id="rId9"/>
    <p:sldId id="324" r:id="rId10"/>
    <p:sldId id="325" r:id="rId11"/>
    <p:sldId id="326" r:id="rId12"/>
    <p:sldId id="327" r:id="rId13"/>
    <p:sldId id="328" r:id="rId14"/>
    <p:sldId id="330" r:id="rId15"/>
    <p:sldId id="329" r:id="rId16"/>
    <p:sldId id="331" r:id="rId17"/>
    <p:sldId id="333" r:id="rId18"/>
    <p:sldId id="350" r:id="rId19"/>
    <p:sldId id="334" r:id="rId20"/>
    <p:sldId id="335" r:id="rId21"/>
    <p:sldId id="336" r:id="rId22"/>
    <p:sldId id="337" r:id="rId23"/>
    <p:sldId id="338" r:id="rId24"/>
    <p:sldId id="352" r:id="rId25"/>
    <p:sldId id="355" r:id="rId26"/>
    <p:sldId id="353" r:id="rId27"/>
    <p:sldId id="377" r:id="rId28"/>
    <p:sldId id="356" r:id="rId29"/>
    <p:sldId id="357" r:id="rId30"/>
    <p:sldId id="358" r:id="rId31"/>
    <p:sldId id="378" r:id="rId32"/>
    <p:sldId id="359" r:id="rId33"/>
    <p:sldId id="360" r:id="rId34"/>
    <p:sldId id="361" r:id="rId35"/>
    <p:sldId id="362" r:id="rId36"/>
    <p:sldId id="379" r:id="rId37"/>
    <p:sldId id="365" r:id="rId38"/>
    <p:sldId id="366" r:id="rId39"/>
    <p:sldId id="380" r:id="rId40"/>
    <p:sldId id="367" r:id="rId41"/>
    <p:sldId id="381" r:id="rId42"/>
    <p:sldId id="368" r:id="rId43"/>
    <p:sldId id="370" r:id="rId44"/>
    <p:sldId id="369" r:id="rId45"/>
    <p:sldId id="371" r:id="rId46"/>
    <p:sldId id="373" r:id="rId47"/>
    <p:sldId id="372" r:id="rId48"/>
    <p:sldId id="374" r:id="rId49"/>
    <p:sldId id="375" r:id="rId50"/>
    <p:sldId id="376" r:id="rId5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E6D"/>
    <a:srgbClr val="D69E70"/>
    <a:srgbClr val="CA844A"/>
    <a:srgbClr val="D8615E"/>
    <a:srgbClr val="DB7977"/>
    <a:srgbClr val="D35E5B"/>
    <a:srgbClr val="387EAE"/>
    <a:srgbClr val="AB93C7"/>
    <a:srgbClr val="AB94C6"/>
    <a:srgbClr val="9C8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-2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image" Target="../media/image29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image" Target="../media/image29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D101F5-8457-4F6E-B6C9-FBA25D0FB7BD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A32C8ED-ECFB-4398-920E-11B2DA511653}">
      <dgm:prSet phldrT="[Текст]" phldr="1"/>
      <dgm:spPr/>
      <dgm:t>
        <a:bodyPr/>
        <a:lstStyle/>
        <a:p>
          <a:endParaRPr lang="ru-RU"/>
        </a:p>
      </dgm:t>
    </dgm:pt>
    <dgm:pt modelId="{6A2ED91B-96F4-4C0F-A91A-3ACCC9439447}" type="parTrans" cxnId="{B24B6C52-E9D5-4E5A-9101-73B5A1F550C8}">
      <dgm:prSet/>
      <dgm:spPr/>
      <dgm:t>
        <a:bodyPr/>
        <a:lstStyle/>
        <a:p>
          <a:endParaRPr lang="ru-RU"/>
        </a:p>
      </dgm:t>
    </dgm:pt>
    <dgm:pt modelId="{0C3054AD-94BA-4D3A-8F3D-2CBD3F4F4CA8}" type="sibTrans" cxnId="{B24B6C52-E9D5-4E5A-9101-73B5A1F550C8}">
      <dgm:prSet/>
      <dgm:spPr/>
      <dgm:t>
        <a:bodyPr/>
        <a:lstStyle/>
        <a:p>
          <a:endParaRPr lang="ru-RU"/>
        </a:p>
      </dgm:t>
    </dgm:pt>
    <dgm:pt modelId="{CDDA584C-6A6E-43EB-A8B3-DCC6ABAEDB9E}">
      <dgm:prSet phldrT="[Текст]"/>
      <dgm:spPr/>
      <dgm:t>
        <a:bodyPr/>
        <a:lstStyle/>
        <a:p>
          <a:r>
            <a:rPr lang="ru-RU" dirty="0" smtClean="0"/>
            <a:t>Обеспечение глобальной конкурентоспособности российского образования и вхождение Российской Федерации в число 10 ведущих стран мира по качеству общего образования. </a:t>
          </a:r>
          <a:endParaRPr lang="ru-RU" dirty="0"/>
        </a:p>
      </dgm:t>
    </dgm:pt>
    <dgm:pt modelId="{7AABFC9C-4AD7-4C83-9E25-C364A080565A}" type="parTrans" cxnId="{56EEA372-3172-4FAE-B192-C7344B86F636}">
      <dgm:prSet/>
      <dgm:spPr/>
      <dgm:t>
        <a:bodyPr/>
        <a:lstStyle/>
        <a:p>
          <a:endParaRPr lang="ru-RU"/>
        </a:p>
      </dgm:t>
    </dgm:pt>
    <dgm:pt modelId="{EB56EC85-B7B2-4AF4-8E32-B5C88DA7EDA7}" type="sibTrans" cxnId="{56EEA372-3172-4FAE-B192-C7344B86F636}">
      <dgm:prSet/>
      <dgm:spPr/>
      <dgm:t>
        <a:bodyPr/>
        <a:lstStyle/>
        <a:p>
          <a:endParaRPr lang="ru-RU"/>
        </a:p>
      </dgm:t>
    </dgm:pt>
    <dgm:pt modelId="{EABAE0E8-D7A4-476F-A0AF-5C783486E317}">
      <dgm:prSet phldrT="[Текст]" phldr="1"/>
      <dgm:spPr/>
      <dgm:t>
        <a:bodyPr/>
        <a:lstStyle/>
        <a:p>
          <a:endParaRPr lang="ru-RU" dirty="0"/>
        </a:p>
      </dgm:t>
    </dgm:pt>
    <dgm:pt modelId="{2F9DC0D6-7784-4C15-884B-BD66BC70D0BF}" type="parTrans" cxnId="{765DCF26-99F4-484F-932F-8F8FDCB5DCA1}">
      <dgm:prSet/>
      <dgm:spPr/>
      <dgm:t>
        <a:bodyPr/>
        <a:lstStyle/>
        <a:p>
          <a:endParaRPr lang="ru-RU"/>
        </a:p>
      </dgm:t>
    </dgm:pt>
    <dgm:pt modelId="{56EE75A5-3C8A-4A1D-A0E5-C3279C51B7AB}" type="sibTrans" cxnId="{765DCF26-99F4-484F-932F-8F8FDCB5DCA1}">
      <dgm:prSet/>
      <dgm:spPr/>
      <dgm:t>
        <a:bodyPr/>
        <a:lstStyle/>
        <a:p>
          <a:endParaRPr lang="ru-RU"/>
        </a:p>
      </dgm:t>
    </dgm:pt>
    <dgm:pt modelId="{604F8656-D145-4488-B970-D05ECAEC529B}">
      <dgm:prSet phldrT="[Текст]"/>
      <dgm:spPr/>
      <dgm:t>
        <a:bodyPr/>
        <a:lstStyle/>
        <a:p>
          <a:r>
            <a:rPr lang="ru-RU" dirty="0" smtClean="0"/>
            <a:t>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традиций.</a:t>
          </a:r>
          <a:endParaRPr lang="ru-RU" dirty="0"/>
        </a:p>
      </dgm:t>
    </dgm:pt>
    <dgm:pt modelId="{4D07F0C3-39EA-49D6-A3E3-6B100D2D8974}" type="parTrans" cxnId="{F9FF55B8-71C0-4894-A222-9A2FEBC14819}">
      <dgm:prSet/>
      <dgm:spPr/>
      <dgm:t>
        <a:bodyPr/>
        <a:lstStyle/>
        <a:p>
          <a:endParaRPr lang="ru-RU"/>
        </a:p>
      </dgm:t>
    </dgm:pt>
    <dgm:pt modelId="{8671E625-8FAE-40F1-A9AA-9AD36071A22C}" type="sibTrans" cxnId="{F9FF55B8-71C0-4894-A222-9A2FEBC14819}">
      <dgm:prSet/>
      <dgm:spPr/>
      <dgm:t>
        <a:bodyPr/>
        <a:lstStyle/>
        <a:p>
          <a:endParaRPr lang="ru-RU"/>
        </a:p>
      </dgm:t>
    </dgm:pt>
    <dgm:pt modelId="{C3DAE957-DFF4-4349-96D9-62B459089EB6}" type="pres">
      <dgm:prSet presAssocID="{1FD101F5-8457-4F6E-B6C9-FBA25D0FB7B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8CC0CD-B6E9-4FB2-A528-8C7E55495AD7}" type="pres">
      <dgm:prSet presAssocID="{3A32C8ED-ECFB-4398-920E-11B2DA511653}" presName="composite" presStyleCnt="0"/>
      <dgm:spPr/>
    </dgm:pt>
    <dgm:pt modelId="{2C75BE85-613D-47BD-816A-5EF84F9C1A5B}" type="pres">
      <dgm:prSet presAssocID="{3A32C8ED-ECFB-4398-920E-11B2DA511653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C54111-F22F-48E6-90F7-AFCBA63DDA2E}" type="pres">
      <dgm:prSet presAssocID="{3A32C8ED-ECFB-4398-920E-11B2DA511653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0346BC-EFF9-4A44-85F6-D5B8900F7C4B}" type="pres">
      <dgm:prSet presAssocID="{0C3054AD-94BA-4D3A-8F3D-2CBD3F4F4CA8}" presName="sp" presStyleCnt="0"/>
      <dgm:spPr/>
    </dgm:pt>
    <dgm:pt modelId="{43336D6A-D3DA-442F-BBC7-A743BCE880A9}" type="pres">
      <dgm:prSet presAssocID="{EABAE0E8-D7A4-476F-A0AF-5C783486E317}" presName="composite" presStyleCnt="0"/>
      <dgm:spPr/>
    </dgm:pt>
    <dgm:pt modelId="{D95E11E6-F84F-4B6B-B3D3-4BF6AC61784E}" type="pres">
      <dgm:prSet presAssocID="{EABAE0E8-D7A4-476F-A0AF-5C783486E31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08C8D-8AEB-4BC4-BC18-13F6501CBF47}" type="pres">
      <dgm:prSet presAssocID="{EABAE0E8-D7A4-476F-A0AF-5C783486E317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3AA0D9-9773-405B-B953-661575386714}" type="presOf" srcId="{1FD101F5-8457-4F6E-B6C9-FBA25D0FB7BD}" destId="{C3DAE957-DFF4-4349-96D9-62B459089EB6}" srcOrd="0" destOrd="0" presId="urn:microsoft.com/office/officeart/2005/8/layout/chevron2"/>
    <dgm:cxn modelId="{56EEA372-3172-4FAE-B192-C7344B86F636}" srcId="{3A32C8ED-ECFB-4398-920E-11B2DA511653}" destId="{CDDA584C-6A6E-43EB-A8B3-DCC6ABAEDB9E}" srcOrd="0" destOrd="0" parTransId="{7AABFC9C-4AD7-4C83-9E25-C364A080565A}" sibTransId="{EB56EC85-B7B2-4AF4-8E32-B5C88DA7EDA7}"/>
    <dgm:cxn modelId="{E4AB9A26-C72F-41D0-B8BA-F7A523BECA49}" type="presOf" srcId="{604F8656-D145-4488-B970-D05ECAEC529B}" destId="{24308C8D-8AEB-4BC4-BC18-13F6501CBF47}" srcOrd="0" destOrd="0" presId="urn:microsoft.com/office/officeart/2005/8/layout/chevron2"/>
    <dgm:cxn modelId="{F9FF55B8-71C0-4894-A222-9A2FEBC14819}" srcId="{EABAE0E8-D7A4-476F-A0AF-5C783486E317}" destId="{604F8656-D145-4488-B970-D05ECAEC529B}" srcOrd="0" destOrd="0" parTransId="{4D07F0C3-39EA-49D6-A3E3-6B100D2D8974}" sibTransId="{8671E625-8FAE-40F1-A9AA-9AD36071A22C}"/>
    <dgm:cxn modelId="{B24B6C52-E9D5-4E5A-9101-73B5A1F550C8}" srcId="{1FD101F5-8457-4F6E-B6C9-FBA25D0FB7BD}" destId="{3A32C8ED-ECFB-4398-920E-11B2DA511653}" srcOrd="0" destOrd="0" parTransId="{6A2ED91B-96F4-4C0F-A91A-3ACCC9439447}" sibTransId="{0C3054AD-94BA-4D3A-8F3D-2CBD3F4F4CA8}"/>
    <dgm:cxn modelId="{F7BEEF5F-291D-496A-B0C9-83DD2318609D}" type="presOf" srcId="{CDDA584C-6A6E-43EB-A8B3-DCC6ABAEDB9E}" destId="{E8C54111-F22F-48E6-90F7-AFCBA63DDA2E}" srcOrd="0" destOrd="0" presId="urn:microsoft.com/office/officeart/2005/8/layout/chevron2"/>
    <dgm:cxn modelId="{181BE9F1-3670-4182-AC3F-CBD26B8B0F30}" type="presOf" srcId="{3A32C8ED-ECFB-4398-920E-11B2DA511653}" destId="{2C75BE85-613D-47BD-816A-5EF84F9C1A5B}" srcOrd="0" destOrd="0" presId="urn:microsoft.com/office/officeart/2005/8/layout/chevron2"/>
    <dgm:cxn modelId="{C5485219-C28E-4BC8-B95D-AA5FF78BAC19}" type="presOf" srcId="{EABAE0E8-D7A4-476F-A0AF-5C783486E317}" destId="{D95E11E6-F84F-4B6B-B3D3-4BF6AC61784E}" srcOrd="0" destOrd="0" presId="urn:microsoft.com/office/officeart/2005/8/layout/chevron2"/>
    <dgm:cxn modelId="{765DCF26-99F4-484F-932F-8F8FDCB5DCA1}" srcId="{1FD101F5-8457-4F6E-B6C9-FBA25D0FB7BD}" destId="{EABAE0E8-D7A4-476F-A0AF-5C783486E317}" srcOrd="1" destOrd="0" parTransId="{2F9DC0D6-7784-4C15-884B-BD66BC70D0BF}" sibTransId="{56EE75A5-3C8A-4A1D-A0E5-C3279C51B7AB}"/>
    <dgm:cxn modelId="{EA03A2DC-CB5A-4C04-AB34-A54F68BF1B85}" type="presParOf" srcId="{C3DAE957-DFF4-4349-96D9-62B459089EB6}" destId="{078CC0CD-B6E9-4FB2-A528-8C7E55495AD7}" srcOrd="0" destOrd="0" presId="urn:microsoft.com/office/officeart/2005/8/layout/chevron2"/>
    <dgm:cxn modelId="{A831B119-CCF7-4B71-919E-653A6F31170F}" type="presParOf" srcId="{078CC0CD-B6E9-4FB2-A528-8C7E55495AD7}" destId="{2C75BE85-613D-47BD-816A-5EF84F9C1A5B}" srcOrd="0" destOrd="0" presId="urn:microsoft.com/office/officeart/2005/8/layout/chevron2"/>
    <dgm:cxn modelId="{56C6E9BA-D0B0-40FA-8AB0-E571DA4A974B}" type="presParOf" srcId="{078CC0CD-B6E9-4FB2-A528-8C7E55495AD7}" destId="{E8C54111-F22F-48E6-90F7-AFCBA63DDA2E}" srcOrd="1" destOrd="0" presId="urn:microsoft.com/office/officeart/2005/8/layout/chevron2"/>
    <dgm:cxn modelId="{88CF3527-CC57-4D5D-9625-1E92258E3C1D}" type="presParOf" srcId="{C3DAE957-DFF4-4349-96D9-62B459089EB6}" destId="{220346BC-EFF9-4A44-85F6-D5B8900F7C4B}" srcOrd="1" destOrd="0" presId="urn:microsoft.com/office/officeart/2005/8/layout/chevron2"/>
    <dgm:cxn modelId="{6C76A1D2-619D-4BFA-8252-C1559ED2A7EC}" type="presParOf" srcId="{C3DAE957-DFF4-4349-96D9-62B459089EB6}" destId="{43336D6A-D3DA-442F-BBC7-A743BCE880A9}" srcOrd="2" destOrd="0" presId="urn:microsoft.com/office/officeart/2005/8/layout/chevron2"/>
    <dgm:cxn modelId="{9905E577-C3D8-4684-A564-711692ED55C6}" type="presParOf" srcId="{43336D6A-D3DA-442F-BBC7-A743BCE880A9}" destId="{D95E11E6-F84F-4B6B-B3D3-4BF6AC61784E}" srcOrd="0" destOrd="0" presId="urn:microsoft.com/office/officeart/2005/8/layout/chevron2"/>
    <dgm:cxn modelId="{0BFB6F03-3517-4A98-A215-70BC94C2E5F4}" type="presParOf" srcId="{43336D6A-D3DA-442F-BBC7-A743BCE880A9}" destId="{24308C8D-8AEB-4BC4-BC18-13F6501CBF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188EAE5-88B5-4E32-A99E-194CDC6FC803}" type="doc">
      <dgm:prSet loTypeId="urn:microsoft.com/office/officeart/2005/8/layout/chevron2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5331D37-BF9F-4413-AF5D-EBD552D61057}">
      <dgm:prSet phldrT="[Текст]" phldr="1"/>
      <dgm:spPr/>
      <dgm:t>
        <a:bodyPr/>
        <a:lstStyle/>
        <a:p>
          <a:endParaRPr lang="ru-RU">
            <a:latin typeface="+mn-lt"/>
          </a:endParaRPr>
        </a:p>
      </dgm:t>
    </dgm:pt>
    <dgm:pt modelId="{5C636EF2-70A4-4E8F-92F1-2DA7195C9B08}" type="parTrans" cxnId="{B948F442-15C5-44BA-AF8C-3BADC57F09FE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A5B3900-4485-4C3B-A2F9-EB489610129E}" type="sibTrans" cxnId="{B948F442-15C5-44BA-AF8C-3BADC57F09FE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C615C1C0-F3D4-45DA-A3AF-290A294AF2B8}">
      <dgm:prSet phldrT="[Текст]"/>
      <dgm:spPr/>
      <dgm:t>
        <a:bodyPr/>
        <a:lstStyle/>
        <a:p>
          <a:r>
            <a:rPr lang="ru-RU" dirty="0" smtClean="0">
              <a:latin typeface="+mn-lt"/>
              <a:cs typeface="Times New Roman" pitchFamily="18" charset="0"/>
            </a:rPr>
            <a:t>Личностное развитие</a:t>
          </a:r>
          <a:endParaRPr lang="ru-RU" dirty="0">
            <a:latin typeface="+mn-lt"/>
          </a:endParaRPr>
        </a:p>
      </dgm:t>
    </dgm:pt>
    <dgm:pt modelId="{66FEC7A7-43D0-453A-A7BB-0023BBEBBAB6}" type="parTrans" cxnId="{03C5B0D8-D6D4-4D5D-BB9A-5F09DD02248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3B6FEF15-0F9A-4365-A9CE-D00E89113288}" type="sibTrans" cxnId="{03C5B0D8-D6D4-4D5D-BB9A-5F09DD02248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1C6BC4D0-A21C-4E27-807D-420867A20E4A}">
      <dgm:prSet phldrT="[Текст]" phldr="1"/>
      <dgm:spPr/>
      <dgm:t>
        <a:bodyPr/>
        <a:lstStyle/>
        <a:p>
          <a:endParaRPr lang="ru-RU">
            <a:latin typeface="+mn-lt"/>
          </a:endParaRPr>
        </a:p>
      </dgm:t>
    </dgm:pt>
    <dgm:pt modelId="{EFC57367-05FB-4A5F-BBEF-96A459D42B6E}" type="parTrans" cxnId="{7BCCFD56-244F-4BF8-AC04-5019C57C889B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6ED9818F-CBD3-4EA8-B03A-43B6B7D8FFDF}" type="sibTrans" cxnId="{7BCCFD56-244F-4BF8-AC04-5019C57C889B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25139631-25E0-4459-BB6F-32B7D8EB21DE}">
      <dgm:prSet phldrT="[Текст]"/>
      <dgm:spPr/>
      <dgm:t>
        <a:bodyPr/>
        <a:lstStyle/>
        <a:p>
          <a:r>
            <a:rPr lang="ru-RU" dirty="0" smtClean="0">
              <a:latin typeface="+mn-lt"/>
              <a:cs typeface="Times New Roman" pitchFamily="18" charset="0"/>
            </a:rPr>
            <a:t>Гражданская</a:t>
          </a:r>
          <a:r>
            <a:rPr lang="ru-RU" dirty="0" smtClean="0">
              <a:latin typeface="+mn-lt"/>
            </a:rPr>
            <a:t> </a:t>
          </a:r>
          <a:r>
            <a:rPr lang="ru-RU" dirty="0" smtClean="0">
              <a:latin typeface="+mn-lt"/>
              <a:cs typeface="Times New Roman" pitchFamily="18" charset="0"/>
            </a:rPr>
            <a:t>активность</a:t>
          </a:r>
          <a:endParaRPr lang="ru-RU" dirty="0">
            <a:latin typeface="+mn-lt"/>
          </a:endParaRPr>
        </a:p>
      </dgm:t>
    </dgm:pt>
    <dgm:pt modelId="{8DD3D26A-3C05-44F0-9C50-930180189A82}" type="parTrans" cxnId="{5A67AB92-76F9-48DA-8358-6672BDC22864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EE9DB6A8-0FD7-4BFB-91F6-207EF97BFB1B}" type="sibTrans" cxnId="{5A67AB92-76F9-48DA-8358-6672BDC22864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891D9F9-F067-4DA1-A29C-51062F2BC103}">
      <dgm:prSet phldrT="[Текст]" phldr="1"/>
      <dgm:spPr/>
      <dgm:t>
        <a:bodyPr/>
        <a:lstStyle/>
        <a:p>
          <a:endParaRPr lang="ru-RU" dirty="0">
            <a:latin typeface="+mn-lt"/>
          </a:endParaRPr>
        </a:p>
      </dgm:t>
    </dgm:pt>
    <dgm:pt modelId="{25DCA094-4E2D-45BB-984F-A0F86D8D6038}" type="parTrans" cxnId="{72E5FF17-05B1-4957-B793-B4AD3251DFB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0AD9431-2AE6-489D-BD38-9A30DF9AFA87}" type="sibTrans" cxnId="{72E5FF17-05B1-4957-B793-B4AD3251DFB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1DEA4A1A-EA62-4CBD-ABCB-BEED4113AE14}">
      <dgm:prSet phldrT="[Текст]"/>
      <dgm:spPr/>
      <dgm:t>
        <a:bodyPr/>
        <a:lstStyle/>
        <a:p>
          <a:r>
            <a:rPr lang="ru-RU" dirty="0" smtClean="0">
              <a:latin typeface="+mn-lt"/>
              <a:cs typeface="Times New Roman" pitchFamily="18" charset="0"/>
            </a:rPr>
            <a:t>Военно-патриотическое воспитание</a:t>
          </a:r>
          <a:endParaRPr lang="ru-RU" dirty="0">
            <a:latin typeface="+mn-lt"/>
          </a:endParaRPr>
        </a:p>
      </dgm:t>
    </dgm:pt>
    <dgm:pt modelId="{6E1D0F71-F9D3-4B0D-A720-CD7200B2100D}" type="parTrans" cxnId="{A3D6134E-D36A-4DD4-8557-9E07ED0C987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4B6BAF2-1048-4ACE-9D5F-C9B23512E38B}" type="sibTrans" cxnId="{A3D6134E-D36A-4DD4-8557-9E07ED0C987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89FA867B-C60F-4809-9E31-8D9112DB83FA}">
      <dgm:prSet phldrT="[Текст]"/>
      <dgm:spPr/>
      <dgm:t>
        <a:bodyPr/>
        <a:lstStyle/>
        <a:p>
          <a:r>
            <a:rPr lang="ru-RU" dirty="0" smtClean="0">
              <a:latin typeface="+mn-lt"/>
              <a:cs typeface="Times New Roman" pitchFamily="18" charset="0"/>
            </a:rPr>
            <a:t>Информационно-</a:t>
          </a:r>
          <a:r>
            <a:rPr lang="ru-RU" dirty="0" err="1" smtClean="0">
              <a:latin typeface="+mn-lt"/>
              <a:cs typeface="Times New Roman" pitchFamily="18" charset="0"/>
            </a:rPr>
            <a:t>медийное</a:t>
          </a:r>
          <a:r>
            <a:rPr lang="ru-RU" dirty="0" smtClean="0">
              <a:latin typeface="+mn-lt"/>
              <a:cs typeface="Times New Roman" pitchFamily="18" charset="0"/>
            </a:rPr>
            <a:t> просвещение</a:t>
          </a:r>
          <a:endParaRPr lang="ru-RU" dirty="0">
            <a:latin typeface="+mn-lt"/>
          </a:endParaRPr>
        </a:p>
      </dgm:t>
    </dgm:pt>
    <dgm:pt modelId="{B3705651-0455-4C4F-B09C-200BD3328E72}" type="parTrans" cxnId="{A5727B0D-8241-498A-84A7-204AA483902E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78019A7-39D9-4849-ACB0-9AEF7F80B24A}" type="sibTrans" cxnId="{A5727B0D-8241-498A-84A7-204AA483902E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6519B07-3AA8-4202-846A-9C583ACAC783}">
      <dgm:prSet phldrT="[Текст]"/>
      <dgm:spPr/>
      <dgm:t>
        <a:bodyPr/>
        <a:lstStyle/>
        <a:p>
          <a:endParaRPr lang="ru-RU" dirty="0">
            <a:latin typeface="+mn-lt"/>
          </a:endParaRPr>
        </a:p>
      </dgm:t>
    </dgm:pt>
    <dgm:pt modelId="{5C1A6DB0-CBFE-4C64-B533-5957C54FFE5B}" type="parTrans" cxnId="{51837CB7-AB23-4F6A-989F-45DBC75176F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E0565BC-B1FC-4A4D-8F94-27F89A0A1F20}" type="sibTrans" cxnId="{51837CB7-AB23-4F6A-989F-45DBC75176F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F4FA6D4-7660-4406-9FA0-264CF4C37800}" type="pres">
      <dgm:prSet presAssocID="{B188EAE5-88B5-4E32-A99E-194CDC6FC80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1C4A72-2A89-4663-8056-F079E0AFFF43}" type="pres">
      <dgm:prSet presAssocID="{C5331D37-BF9F-4413-AF5D-EBD552D61057}" presName="composite" presStyleCnt="0"/>
      <dgm:spPr/>
    </dgm:pt>
    <dgm:pt modelId="{0B7A01EF-55A9-4513-A130-46061CAF0EEA}" type="pres">
      <dgm:prSet presAssocID="{C5331D37-BF9F-4413-AF5D-EBD552D6105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48CEE-BE55-4102-91E7-FCB575EE0EA4}" type="pres">
      <dgm:prSet presAssocID="{C5331D37-BF9F-4413-AF5D-EBD552D6105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E5230-E597-4570-BA5C-6D0485316616}" type="pres">
      <dgm:prSet presAssocID="{7A5B3900-4485-4C3B-A2F9-EB489610129E}" presName="sp" presStyleCnt="0"/>
      <dgm:spPr/>
    </dgm:pt>
    <dgm:pt modelId="{49E29F06-41CC-4FD3-BC6B-96FBEDC60DE7}" type="pres">
      <dgm:prSet presAssocID="{1C6BC4D0-A21C-4E27-807D-420867A20E4A}" presName="composite" presStyleCnt="0"/>
      <dgm:spPr/>
    </dgm:pt>
    <dgm:pt modelId="{58247374-BB20-4AE7-A6E1-9E4F821CCD10}" type="pres">
      <dgm:prSet presAssocID="{1C6BC4D0-A21C-4E27-807D-420867A20E4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481854-0075-4077-BAEA-254982CA46F9}" type="pres">
      <dgm:prSet presAssocID="{1C6BC4D0-A21C-4E27-807D-420867A20E4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2B117-1AE4-4A81-8EDE-BCC0E70B93DE}" type="pres">
      <dgm:prSet presAssocID="{6ED9818F-CBD3-4EA8-B03A-43B6B7D8FFDF}" presName="sp" presStyleCnt="0"/>
      <dgm:spPr/>
    </dgm:pt>
    <dgm:pt modelId="{ED25E05C-5C6C-4AD9-8567-8F263D57D439}" type="pres">
      <dgm:prSet presAssocID="{9891D9F9-F067-4DA1-A29C-51062F2BC103}" presName="composite" presStyleCnt="0"/>
      <dgm:spPr/>
    </dgm:pt>
    <dgm:pt modelId="{51B40106-0944-482E-BCD0-D1A83F2C9F66}" type="pres">
      <dgm:prSet presAssocID="{9891D9F9-F067-4DA1-A29C-51062F2BC10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96294-BFDF-417A-B528-2340CF0AF391}" type="pres">
      <dgm:prSet presAssocID="{9891D9F9-F067-4DA1-A29C-51062F2BC10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E78382-493A-4593-BCBB-9A28E9F2097B}" type="pres">
      <dgm:prSet presAssocID="{F0AD9431-2AE6-489D-BD38-9A30DF9AFA87}" presName="sp" presStyleCnt="0"/>
      <dgm:spPr/>
    </dgm:pt>
    <dgm:pt modelId="{3B1E1E43-ED82-4EEF-8FF1-B612F3BDDAB8}" type="pres">
      <dgm:prSet presAssocID="{76519B07-3AA8-4202-846A-9C583ACAC783}" presName="composite" presStyleCnt="0"/>
      <dgm:spPr/>
    </dgm:pt>
    <dgm:pt modelId="{6CED9F14-AF43-48F1-A9A8-900BD413AAF3}" type="pres">
      <dgm:prSet presAssocID="{76519B07-3AA8-4202-846A-9C583ACAC783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826DB-7595-4639-928F-817A7F13E274}" type="pres">
      <dgm:prSet presAssocID="{76519B07-3AA8-4202-846A-9C583ACAC783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FB7F6C-1063-4768-9A66-778C6CC20571}" type="presOf" srcId="{89FA867B-C60F-4809-9E31-8D9112DB83FA}" destId="{A88826DB-7595-4639-928F-817A7F13E274}" srcOrd="0" destOrd="0" presId="urn:microsoft.com/office/officeart/2005/8/layout/chevron2"/>
    <dgm:cxn modelId="{5A67AB92-76F9-48DA-8358-6672BDC22864}" srcId="{1C6BC4D0-A21C-4E27-807D-420867A20E4A}" destId="{25139631-25E0-4459-BB6F-32B7D8EB21DE}" srcOrd="0" destOrd="0" parTransId="{8DD3D26A-3C05-44F0-9C50-930180189A82}" sibTransId="{EE9DB6A8-0FD7-4BFB-91F6-207EF97BFB1B}"/>
    <dgm:cxn modelId="{7BCCFD56-244F-4BF8-AC04-5019C57C889B}" srcId="{B188EAE5-88B5-4E32-A99E-194CDC6FC803}" destId="{1C6BC4D0-A21C-4E27-807D-420867A20E4A}" srcOrd="1" destOrd="0" parTransId="{EFC57367-05FB-4A5F-BBEF-96A459D42B6E}" sibTransId="{6ED9818F-CBD3-4EA8-B03A-43B6B7D8FFDF}"/>
    <dgm:cxn modelId="{C2A8FF74-6BB7-46CD-9E13-C658812D6B29}" type="presOf" srcId="{1C6BC4D0-A21C-4E27-807D-420867A20E4A}" destId="{58247374-BB20-4AE7-A6E1-9E4F821CCD10}" srcOrd="0" destOrd="0" presId="urn:microsoft.com/office/officeart/2005/8/layout/chevron2"/>
    <dgm:cxn modelId="{A4F835E5-61B2-4C7C-AE8F-1EEFA93C47AD}" type="presOf" srcId="{C5331D37-BF9F-4413-AF5D-EBD552D61057}" destId="{0B7A01EF-55A9-4513-A130-46061CAF0EEA}" srcOrd="0" destOrd="0" presId="urn:microsoft.com/office/officeart/2005/8/layout/chevron2"/>
    <dgm:cxn modelId="{B948F442-15C5-44BA-AF8C-3BADC57F09FE}" srcId="{B188EAE5-88B5-4E32-A99E-194CDC6FC803}" destId="{C5331D37-BF9F-4413-AF5D-EBD552D61057}" srcOrd="0" destOrd="0" parTransId="{5C636EF2-70A4-4E8F-92F1-2DA7195C9B08}" sibTransId="{7A5B3900-4485-4C3B-A2F9-EB489610129E}"/>
    <dgm:cxn modelId="{A5727B0D-8241-498A-84A7-204AA483902E}" srcId="{76519B07-3AA8-4202-846A-9C583ACAC783}" destId="{89FA867B-C60F-4809-9E31-8D9112DB83FA}" srcOrd="0" destOrd="0" parTransId="{B3705651-0455-4C4F-B09C-200BD3328E72}" sibTransId="{778019A7-39D9-4849-ACB0-9AEF7F80B24A}"/>
    <dgm:cxn modelId="{A3D6134E-D36A-4DD4-8557-9E07ED0C987C}" srcId="{9891D9F9-F067-4DA1-A29C-51062F2BC103}" destId="{1DEA4A1A-EA62-4CBD-ABCB-BEED4113AE14}" srcOrd="0" destOrd="0" parTransId="{6E1D0F71-F9D3-4B0D-A720-CD7200B2100D}" sibTransId="{04B6BAF2-1048-4ACE-9D5F-C9B23512E38B}"/>
    <dgm:cxn modelId="{03C5B0D8-D6D4-4D5D-BB9A-5F09DD022485}" srcId="{C5331D37-BF9F-4413-AF5D-EBD552D61057}" destId="{C615C1C0-F3D4-45DA-A3AF-290A294AF2B8}" srcOrd="0" destOrd="0" parTransId="{66FEC7A7-43D0-453A-A7BB-0023BBEBBAB6}" sibTransId="{3B6FEF15-0F9A-4365-A9CE-D00E89113288}"/>
    <dgm:cxn modelId="{51837CB7-AB23-4F6A-989F-45DBC75176F1}" srcId="{B188EAE5-88B5-4E32-A99E-194CDC6FC803}" destId="{76519B07-3AA8-4202-846A-9C583ACAC783}" srcOrd="3" destOrd="0" parTransId="{5C1A6DB0-CBFE-4C64-B533-5957C54FFE5B}" sibTransId="{7E0565BC-B1FC-4A4D-8F94-27F89A0A1F20}"/>
    <dgm:cxn modelId="{D59B6F2B-7475-48C6-8B2A-7187FAF4D256}" type="presOf" srcId="{C615C1C0-F3D4-45DA-A3AF-290A294AF2B8}" destId="{8B848CEE-BE55-4102-91E7-FCB575EE0EA4}" srcOrd="0" destOrd="0" presId="urn:microsoft.com/office/officeart/2005/8/layout/chevron2"/>
    <dgm:cxn modelId="{166FAA10-6F0C-4B8B-B90C-E9DFD5731431}" type="presOf" srcId="{B188EAE5-88B5-4E32-A99E-194CDC6FC803}" destId="{4F4FA6D4-7660-4406-9FA0-264CF4C37800}" srcOrd="0" destOrd="0" presId="urn:microsoft.com/office/officeart/2005/8/layout/chevron2"/>
    <dgm:cxn modelId="{BC622BF2-A3DD-4151-98C7-2C8094158E36}" type="presOf" srcId="{25139631-25E0-4459-BB6F-32B7D8EB21DE}" destId="{29481854-0075-4077-BAEA-254982CA46F9}" srcOrd="0" destOrd="0" presId="urn:microsoft.com/office/officeart/2005/8/layout/chevron2"/>
    <dgm:cxn modelId="{72E5FF17-05B1-4957-B793-B4AD3251DFB5}" srcId="{B188EAE5-88B5-4E32-A99E-194CDC6FC803}" destId="{9891D9F9-F067-4DA1-A29C-51062F2BC103}" srcOrd="2" destOrd="0" parTransId="{25DCA094-4E2D-45BB-984F-A0F86D8D6038}" sibTransId="{F0AD9431-2AE6-489D-BD38-9A30DF9AFA87}"/>
    <dgm:cxn modelId="{9E6F23C0-F756-482E-8492-A35E0861FA6A}" type="presOf" srcId="{1DEA4A1A-EA62-4CBD-ABCB-BEED4113AE14}" destId="{C7996294-BFDF-417A-B528-2340CF0AF391}" srcOrd="0" destOrd="0" presId="urn:microsoft.com/office/officeart/2005/8/layout/chevron2"/>
    <dgm:cxn modelId="{20E9D4FF-51EF-434E-B164-B5F47583105E}" type="presOf" srcId="{76519B07-3AA8-4202-846A-9C583ACAC783}" destId="{6CED9F14-AF43-48F1-A9A8-900BD413AAF3}" srcOrd="0" destOrd="0" presId="urn:microsoft.com/office/officeart/2005/8/layout/chevron2"/>
    <dgm:cxn modelId="{40B909AA-5BF7-412A-9C91-CF5C2DEDFC2E}" type="presOf" srcId="{9891D9F9-F067-4DA1-A29C-51062F2BC103}" destId="{51B40106-0944-482E-BCD0-D1A83F2C9F66}" srcOrd="0" destOrd="0" presId="urn:microsoft.com/office/officeart/2005/8/layout/chevron2"/>
    <dgm:cxn modelId="{F222E444-7B3B-440E-87FA-7C42D8487123}" type="presParOf" srcId="{4F4FA6D4-7660-4406-9FA0-264CF4C37800}" destId="{621C4A72-2A89-4663-8056-F079E0AFFF43}" srcOrd="0" destOrd="0" presId="urn:microsoft.com/office/officeart/2005/8/layout/chevron2"/>
    <dgm:cxn modelId="{A6F40FBD-9541-4445-95DD-BD371889AFB1}" type="presParOf" srcId="{621C4A72-2A89-4663-8056-F079E0AFFF43}" destId="{0B7A01EF-55A9-4513-A130-46061CAF0EEA}" srcOrd="0" destOrd="0" presId="urn:microsoft.com/office/officeart/2005/8/layout/chevron2"/>
    <dgm:cxn modelId="{0A2CC9C3-4E14-4CD5-88D6-192868A62A82}" type="presParOf" srcId="{621C4A72-2A89-4663-8056-F079E0AFFF43}" destId="{8B848CEE-BE55-4102-91E7-FCB575EE0EA4}" srcOrd="1" destOrd="0" presId="urn:microsoft.com/office/officeart/2005/8/layout/chevron2"/>
    <dgm:cxn modelId="{ED725560-66E0-4C94-B23D-4AE452162506}" type="presParOf" srcId="{4F4FA6D4-7660-4406-9FA0-264CF4C37800}" destId="{4D1E5230-E597-4570-BA5C-6D0485316616}" srcOrd="1" destOrd="0" presId="urn:microsoft.com/office/officeart/2005/8/layout/chevron2"/>
    <dgm:cxn modelId="{3B21652D-1CBA-4C28-B031-D659B10A0E97}" type="presParOf" srcId="{4F4FA6D4-7660-4406-9FA0-264CF4C37800}" destId="{49E29F06-41CC-4FD3-BC6B-96FBEDC60DE7}" srcOrd="2" destOrd="0" presId="urn:microsoft.com/office/officeart/2005/8/layout/chevron2"/>
    <dgm:cxn modelId="{B4C3D98E-3F41-4C6F-A235-591F6466F57C}" type="presParOf" srcId="{49E29F06-41CC-4FD3-BC6B-96FBEDC60DE7}" destId="{58247374-BB20-4AE7-A6E1-9E4F821CCD10}" srcOrd="0" destOrd="0" presId="urn:microsoft.com/office/officeart/2005/8/layout/chevron2"/>
    <dgm:cxn modelId="{AB74A625-F6DF-459C-BC19-E0BE9956CFDB}" type="presParOf" srcId="{49E29F06-41CC-4FD3-BC6B-96FBEDC60DE7}" destId="{29481854-0075-4077-BAEA-254982CA46F9}" srcOrd="1" destOrd="0" presId="urn:microsoft.com/office/officeart/2005/8/layout/chevron2"/>
    <dgm:cxn modelId="{353D07DF-BA03-4AF9-B67A-8AEC31C29AAE}" type="presParOf" srcId="{4F4FA6D4-7660-4406-9FA0-264CF4C37800}" destId="{3CB2B117-1AE4-4A81-8EDE-BCC0E70B93DE}" srcOrd="3" destOrd="0" presId="urn:microsoft.com/office/officeart/2005/8/layout/chevron2"/>
    <dgm:cxn modelId="{CDB65BF2-46AB-4C9E-850D-AFD2018134A5}" type="presParOf" srcId="{4F4FA6D4-7660-4406-9FA0-264CF4C37800}" destId="{ED25E05C-5C6C-4AD9-8567-8F263D57D439}" srcOrd="4" destOrd="0" presId="urn:microsoft.com/office/officeart/2005/8/layout/chevron2"/>
    <dgm:cxn modelId="{A6762EED-6AF3-44C5-A989-C4C008545867}" type="presParOf" srcId="{ED25E05C-5C6C-4AD9-8567-8F263D57D439}" destId="{51B40106-0944-482E-BCD0-D1A83F2C9F66}" srcOrd="0" destOrd="0" presId="urn:microsoft.com/office/officeart/2005/8/layout/chevron2"/>
    <dgm:cxn modelId="{C4E90179-9F35-4305-B0A4-F4F8FEF78C69}" type="presParOf" srcId="{ED25E05C-5C6C-4AD9-8567-8F263D57D439}" destId="{C7996294-BFDF-417A-B528-2340CF0AF391}" srcOrd="1" destOrd="0" presId="urn:microsoft.com/office/officeart/2005/8/layout/chevron2"/>
    <dgm:cxn modelId="{0E642786-ACF1-4B3E-A520-CC9E8124F912}" type="presParOf" srcId="{4F4FA6D4-7660-4406-9FA0-264CF4C37800}" destId="{3EE78382-493A-4593-BCBB-9A28E9F2097B}" srcOrd="5" destOrd="0" presId="urn:microsoft.com/office/officeart/2005/8/layout/chevron2"/>
    <dgm:cxn modelId="{A215BCD1-24FB-4E7D-B42B-0946DE35EB80}" type="presParOf" srcId="{4F4FA6D4-7660-4406-9FA0-264CF4C37800}" destId="{3B1E1E43-ED82-4EEF-8FF1-B612F3BDDAB8}" srcOrd="6" destOrd="0" presId="urn:microsoft.com/office/officeart/2005/8/layout/chevron2"/>
    <dgm:cxn modelId="{A0C0207B-A076-4319-9F22-7DCFE16E0D2E}" type="presParOf" srcId="{3B1E1E43-ED82-4EEF-8FF1-B612F3BDDAB8}" destId="{6CED9F14-AF43-48F1-A9A8-900BD413AAF3}" srcOrd="0" destOrd="0" presId="urn:microsoft.com/office/officeart/2005/8/layout/chevron2"/>
    <dgm:cxn modelId="{C21A7681-71F4-4BBF-94DA-C8E6BDF72C92}" type="presParOf" srcId="{3B1E1E43-ED82-4EEF-8FF1-B612F3BDDAB8}" destId="{A88826DB-7595-4639-928F-817A7F13E27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DA2E7F7-21A5-4696-9A54-DFF3D173511B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F41A870-8C06-4A9B-BDEB-AEB74FBF360A}">
      <dgm:prSet phldrT="[Текст]"/>
      <dgm:spPr/>
      <dgm:t>
        <a:bodyPr/>
        <a:lstStyle/>
        <a:p>
          <a:r>
            <a:rPr lang="ru-RU" smtClean="0">
              <a:solidFill>
                <a:schemeClr val="tx1"/>
              </a:solidFill>
            </a:rPr>
            <a:t>Задача</a:t>
          </a:r>
          <a:endParaRPr lang="ru-RU" dirty="0">
            <a:solidFill>
              <a:schemeClr val="tx1"/>
            </a:solidFill>
          </a:endParaRPr>
        </a:p>
      </dgm:t>
    </dgm:pt>
    <dgm:pt modelId="{A888C1D7-25EF-4FBD-8D2C-42A413696521}" type="parTrans" cxnId="{458F629D-E454-4DB9-BD81-93F5C557273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D164C86-4E2F-4D51-B793-AB20D31C479B}" type="sibTrans" cxnId="{458F629D-E454-4DB9-BD81-93F5C557273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1AB1D5A-EDD1-46E3-9B07-FB702D733BF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Модернизация </a:t>
          </a:r>
          <a:r>
            <a:rPr lang="ru-RU" dirty="0" smtClean="0">
              <a:solidFill>
                <a:schemeClr val="tx1"/>
              </a:solidFill>
            </a:rPr>
            <a:t>профессионального образования, в том числе с помощью внедрения адаптивных, практико-ориентированных и гибких образовательных программ в 100% профессиональных ОО Челябинской области</a:t>
          </a:r>
          <a:endParaRPr lang="ru-RU" dirty="0">
            <a:solidFill>
              <a:schemeClr val="tx1"/>
            </a:solidFill>
          </a:endParaRPr>
        </a:p>
      </dgm:t>
    </dgm:pt>
    <dgm:pt modelId="{847F4F47-7AB0-42A4-A040-4D22457A2D10}" type="parTrans" cxnId="{154CCD59-A1DA-4035-8C44-331372658E5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97CCF4-7008-44B4-A9F2-6556321BA206}" type="sibTrans" cxnId="{154CCD59-A1DA-4035-8C44-331372658E5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7591F8D-AA8E-44E5-87B2-E38B0F83EAE5}">
      <dgm:prSet phldrT="[Текст]"/>
      <dgm:spPr/>
      <dgm:t>
        <a:bodyPr/>
        <a:lstStyle/>
        <a:p>
          <a:r>
            <a:rPr lang="ru-RU" smtClean="0">
              <a:solidFill>
                <a:schemeClr val="tx1"/>
              </a:solidFill>
            </a:rPr>
            <a:t>Ожидаемые результаты (к 2024 году)</a:t>
          </a:r>
          <a:endParaRPr lang="ru-RU" dirty="0">
            <a:solidFill>
              <a:schemeClr val="tx1"/>
            </a:solidFill>
          </a:endParaRPr>
        </a:p>
      </dgm:t>
    </dgm:pt>
    <dgm:pt modelId="{07D15F0D-2023-4CA1-8A30-EC0FB5AC2F3B}" type="parTrans" cxnId="{49502621-03E6-4A8A-B9F3-666F5E57169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EBC717E-4165-4FC7-92F9-C1FC283E4DA6}" type="sibTrans" cxnId="{49502621-03E6-4A8A-B9F3-666F5E57169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C6E3F44-D283-4D54-8BF7-AE2CC48601FE}">
      <dgm:prSet phldrT="[Текст]"/>
      <dgm:spPr>
        <a:solidFill>
          <a:schemeClr val="bg1"/>
        </a:solidFill>
      </dgm:spPr>
      <dgm:t>
        <a:bodyPr/>
        <a:lstStyle/>
        <a:p>
          <a:r>
            <a:rPr lang="ru-RU" smtClean="0">
              <a:solidFill>
                <a:schemeClr val="tx1"/>
              </a:solidFill>
            </a:rPr>
            <a:t>50% организаций, осуществляющих образовательную деятельность по образовательным программам среднего профессионального образования, итоговая аттестация в которых проводится в форме демонстрационного экзамена, в том числе с учетом опыта Союза  Ворлдскиллс Россия.</a:t>
          </a:r>
          <a:endParaRPr lang="ru-RU" dirty="0">
            <a:solidFill>
              <a:schemeClr val="tx1"/>
            </a:solidFill>
          </a:endParaRPr>
        </a:p>
      </dgm:t>
    </dgm:pt>
    <dgm:pt modelId="{C57DFAE3-4F1D-4CE6-84EE-90E176ED7FCB}" type="parTrans" cxnId="{CD295CB3-5797-41F9-8C39-3AA253162ED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0E92984-4F9B-4EE3-AA3E-18BE6DEF8A21}" type="sibTrans" cxnId="{CD295CB3-5797-41F9-8C39-3AA253162ED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B509632-7A75-4C9D-A10D-B67E441EB514}">
      <dgm:prSet phldrT="[Текст]"/>
      <dgm:spPr>
        <a:solidFill>
          <a:schemeClr val="bg1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Не менее 25%  обучающихся, завершающих обучение в организациях, осуществляющих образовательную деятельность по образовательным программам среднего профессионального образования, прошедших аттестацию с использованием механизма демонстрационного экзамена.</a:t>
          </a:r>
          <a:endParaRPr lang="ru-RU" dirty="0">
            <a:solidFill>
              <a:schemeClr val="tx1"/>
            </a:solidFill>
          </a:endParaRPr>
        </a:p>
      </dgm:t>
    </dgm:pt>
    <dgm:pt modelId="{1023BDBA-9EB7-48FC-AB86-6A403B13DEEC}" type="parTrans" cxnId="{8C890BE2-62F0-4FA6-B920-1B5C69DC042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5B905B0-8FC1-4B63-A787-0D4C458F3D26}" type="sibTrans" cxnId="{8C890BE2-62F0-4FA6-B920-1B5C69DC042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774FC57-D52D-4186-99BF-ABB1122255C8}">
      <dgm:prSet phldrT="[Текст]"/>
      <dgm:spPr>
        <a:solidFill>
          <a:schemeClr val="bg1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 Челябинской области открыт центр опережающей профессиональной подготовки.</a:t>
          </a:r>
          <a:endParaRPr lang="ru-RU" dirty="0">
            <a:solidFill>
              <a:schemeClr val="tx1"/>
            </a:solidFill>
          </a:endParaRPr>
        </a:p>
      </dgm:t>
    </dgm:pt>
    <dgm:pt modelId="{0B0ABBB9-6187-4D83-B272-FCB03A42482D}" type="parTrans" cxnId="{679AA860-04D7-4D24-9EBE-7489A249B84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921B7C3-F818-46CB-BB39-F106C0D402AF}" type="sibTrans" cxnId="{679AA860-04D7-4D24-9EBE-7489A249B84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E802694-9BC3-4309-9EFB-57A3D3543A9C}" type="pres">
      <dgm:prSet presAssocID="{5DA2E7F7-21A5-4696-9A54-DFF3D17351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798F1C-FB19-41FE-A6FD-CEAB1851267A}" type="pres">
      <dgm:prSet presAssocID="{4F41A870-8C06-4A9B-BDEB-AEB74FBF360A}" presName="parentText" presStyleLbl="node1" presStyleIdx="0" presStyleCnt="2" custScaleX="770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6744F-A945-4864-AD82-91F2FDBD8EBA}" type="pres">
      <dgm:prSet presAssocID="{4F41A870-8C06-4A9B-BDEB-AEB74FBF360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7BCCE-243A-4B52-8BB0-EF1DBB76B175}" type="pres">
      <dgm:prSet presAssocID="{57591F8D-AA8E-44E5-87B2-E38B0F83EAE5}" presName="parentText" presStyleLbl="node1" presStyleIdx="1" presStyleCnt="2" custScaleX="770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2FC34-36A6-46D7-AE30-B416B930A68B}" type="pres">
      <dgm:prSet presAssocID="{57591F8D-AA8E-44E5-87B2-E38B0F83EAE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FF5D9B-06BA-4AB6-BD92-CA9F851DF8C6}" type="presOf" srcId="{5DA2E7F7-21A5-4696-9A54-DFF3D173511B}" destId="{FE802694-9BC3-4309-9EFB-57A3D3543A9C}" srcOrd="0" destOrd="0" presId="urn:microsoft.com/office/officeart/2005/8/layout/vList2"/>
    <dgm:cxn modelId="{CD295CB3-5797-41F9-8C39-3AA253162EDA}" srcId="{57591F8D-AA8E-44E5-87B2-E38B0F83EAE5}" destId="{CC6E3F44-D283-4D54-8BF7-AE2CC48601FE}" srcOrd="0" destOrd="0" parTransId="{C57DFAE3-4F1D-4CE6-84EE-90E176ED7FCB}" sibTransId="{A0E92984-4F9B-4EE3-AA3E-18BE6DEF8A21}"/>
    <dgm:cxn modelId="{679AA860-04D7-4D24-9EBE-7489A249B843}" srcId="{57591F8D-AA8E-44E5-87B2-E38B0F83EAE5}" destId="{F774FC57-D52D-4186-99BF-ABB1122255C8}" srcOrd="2" destOrd="0" parTransId="{0B0ABBB9-6187-4D83-B272-FCB03A42482D}" sibTransId="{E921B7C3-F818-46CB-BB39-F106C0D402AF}"/>
    <dgm:cxn modelId="{663D438B-275B-4B10-87CD-AA96E471716B}" type="presOf" srcId="{6B509632-7A75-4C9D-A10D-B67E441EB514}" destId="{41E2FC34-36A6-46D7-AE30-B416B930A68B}" srcOrd="0" destOrd="1" presId="urn:microsoft.com/office/officeart/2005/8/layout/vList2"/>
    <dgm:cxn modelId="{9BC7720C-E05E-448B-BDE5-6FE10E87D3E9}" type="presOf" srcId="{F774FC57-D52D-4186-99BF-ABB1122255C8}" destId="{41E2FC34-36A6-46D7-AE30-B416B930A68B}" srcOrd="0" destOrd="2" presId="urn:microsoft.com/office/officeart/2005/8/layout/vList2"/>
    <dgm:cxn modelId="{DD1B1A75-5D01-457A-8081-F8B40DFD7B25}" type="presOf" srcId="{4F41A870-8C06-4A9B-BDEB-AEB74FBF360A}" destId="{67798F1C-FB19-41FE-A6FD-CEAB1851267A}" srcOrd="0" destOrd="0" presId="urn:microsoft.com/office/officeart/2005/8/layout/vList2"/>
    <dgm:cxn modelId="{27FB02D7-E075-4ACE-BDC6-7A5EC1838C66}" type="presOf" srcId="{CC6E3F44-D283-4D54-8BF7-AE2CC48601FE}" destId="{41E2FC34-36A6-46D7-AE30-B416B930A68B}" srcOrd="0" destOrd="0" presId="urn:microsoft.com/office/officeart/2005/8/layout/vList2"/>
    <dgm:cxn modelId="{458F629D-E454-4DB9-BD81-93F5C557273D}" srcId="{5DA2E7F7-21A5-4696-9A54-DFF3D173511B}" destId="{4F41A870-8C06-4A9B-BDEB-AEB74FBF360A}" srcOrd="0" destOrd="0" parTransId="{A888C1D7-25EF-4FBD-8D2C-42A413696521}" sibTransId="{2D164C86-4E2F-4D51-B793-AB20D31C479B}"/>
    <dgm:cxn modelId="{C0B77AB5-96ED-4D98-8529-D9D93298B77D}" type="presOf" srcId="{57591F8D-AA8E-44E5-87B2-E38B0F83EAE5}" destId="{35B7BCCE-243A-4B52-8BB0-EF1DBB76B175}" srcOrd="0" destOrd="0" presId="urn:microsoft.com/office/officeart/2005/8/layout/vList2"/>
    <dgm:cxn modelId="{8C890BE2-62F0-4FA6-B920-1B5C69DC0428}" srcId="{57591F8D-AA8E-44E5-87B2-E38B0F83EAE5}" destId="{6B509632-7A75-4C9D-A10D-B67E441EB514}" srcOrd="1" destOrd="0" parTransId="{1023BDBA-9EB7-48FC-AB86-6A403B13DEEC}" sibTransId="{15B905B0-8FC1-4B63-A787-0D4C458F3D26}"/>
    <dgm:cxn modelId="{F818C5E6-2109-4DEE-BC59-FD95016E4745}" type="presOf" srcId="{41AB1D5A-EDD1-46E3-9B07-FB702D733BF7}" destId="{A1E6744F-A945-4864-AD82-91F2FDBD8EBA}" srcOrd="0" destOrd="0" presId="urn:microsoft.com/office/officeart/2005/8/layout/vList2"/>
    <dgm:cxn modelId="{154CCD59-A1DA-4035-8C44-331372658E53}" srcId="{4F41A870-8C06-4A9B-BDEB-AEB74FBF360A}" destId="{41AB1D5A-EDD1-46E3-9B07-FB702D733BF7}" srcOrd="0" destOrd="0" parTransId="{847F4F47-7AB0-42A4-A040-4D22457A2D10}" sibTransId="{0297CCF4-7008-44B4-A9F2-6556321BA206}"/>
    <dgm:cxn modelId="{49502621-03E6-4A8A-B9F3-666F5E571692}" srcId="{5DA2E7F7-21A5-4696-9A54-DFF3D173511B}" destId="{57591F8D-AA8E-44E5-87B2-E38B0F83EAE5}" srcOrd="1" destOrd="0" parTransId="{07D15F0D-2023-4CA1-8A30-EC0FB5AC2F3B}" sibTransId="{9EBC717E-4165-4FC7-92F9-C1FC283E4DA6}"/>
    <dgm:cxn modelId="{BB2C8775-90CC-4BCA-93ED-0A6BA659CB51}" type="presParOf" srcId="{FE802694-9BC3-4309-9EFB-57A3D3543A9C}" destId="{67798F1C-FB19-41FE-A6FD-CEAB1851267A}" srcOrd="0" destOrd="0" presId="urn:microsoft.com/office/officeart/2005/8/layout/vList2"/>
    <dgm:cxn modelId="{9378ABA8-CB67-4E4E-A38B-A2EFBD0A6455}" type="presParOf" srcId="{FE802694-9BC3-4309-9EFB-57A3D3543A9C}" destId="{A1E6744F-A945-4864-AD82-91F2FDBD8EBA}" srcOrd="1" destOrd="0" presId="urn:microsoft.com/office/officeart/2005/8/layout/vList2"/>
    <dgm:cxn modelId="{521A0352-DE12-4A9F-98BE-F337DC4913FF}" type="presParOf" srcId="{FE802694-9BC3-4309-9EFB-57A3D3543A9C}" destId="{35B7BCCE-243A-4B52-8BB0-EF1DBB76B175}" srcOrd="2" destOrd="0" presId="urn:microsoft.com/office/officeart/2005/8/layout/vList2"/>
    <dgm:cxn modelId="{186CA0E1-F558-433F-BA40-3B8FD5BFB603}" type="presParOf" srcId="{FE802694-9BC3-4309-9EFB-57A3D3543A9C}" destId="{41E2FC34-36A6-46D7-AE30-B416B930A68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D813355-3028-472E-BBC3-90FA1E3995C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8803F5E-64E0-4449-89B3-B730495B3357}">
      <dgm:prSet phldrT="[Текст]" custT="1"/>
      <dgm:spPr/>
      <dgm:t>
        <a:bodyPr/>
        <a:lstStyle/>
        <a:p>
          <a:r>
            <a:rPr lang="ru-RU" sz="1400" smtClean="0"/>
            <a:t>Использование современных цифровых технологий </a:t>
          </a:r>
          <a:endParaRPr lang="ru-RU" sz="1400" dirty="0"/>
        </a:p>
      </dgm:t>
    </dgm:pt>
    <dgm:pt modelId="{5FFE2A8E-ECDA-4DBF-B485-0D623AD5E26F}" type="parTrans" cxnId="{A03C1635-2224-4730-B450-C99CCEEF1391}">
      <dgm:prSet/>
      <dgm:spPr/>
      <dgm:t>
        <a:bodyPr/>
        <a:lstStyle/>
        <a:p>
          <a:endParaRPr lang="ru-RU" sz="1400">
            <a:solidFill>
              <a:schemeClr val="tx2">
                <a:lumMod val="50000"/>
              </a:schemeClr>
            </a:solidFill>
          </a:endParaRPr>
        </a:p>
      </dgm:t>
    </dgm:pt>
    <dgm:pt modelId="{B40D9BA3-727F-4DCF-B9F1-DBE6225F3845}" type="sibTrans" cxnId="{A03C1635-2224-4730-B450-C99CCEEF1391}">
      <dgm:prSet/>
      <dgm:spPr/>
      <dgm:t>
        <a:bodyPr/>
        <a:lstStyle/>
        <a:p>
          <a:endParaRPr lang="ru-RU" sz="1400">
            <a:solidFill>
              <a:schemeClr val="tx2">
                <a:lumMod val="50000"/>
              </a:schemeClr>
            </a:solidFill>
          </a:endParaRPr>
        </a:p>
      </dgm:t>
    </dgm:pt>
    <dgm:pt modelId="{DB77A1BB-59DF-4967-8204-2623CB0C8A24}">
      <dgm:prSet phldrT="[Текст]" custT="1"/>
      <dgm:spPr/>
      <dgm:t>
        <a:bodyPr/>
        <a:lstStyle/>
        <a:p>
          <a:r>
            <a:rPr lang="ru-RU" sz="1400" smtClean="0"/>
            <a:t>Формирование и участие в профессиональных ассоциациях, программах обмена опытом и лучшими практиками</a:t>
          </a:r>
          <a:endParaRPr lang="ru-RU" sz="1400" dirty="0"/>
        </a:p>
      </dgm:t>
    </dgm:pt>
    <dgm:pt modelId="{E4A31EE5-56EB-47D9-B68A-B32E7CD51BC4}" type="parTrans" cxnId="{85421886-1D02-4BC4-AFCA-507820BECC2A}">
      <dgm:prSet/>
      <dgm:spPr/>
      <dgm:t>
        <a:bodyPr/>
        <a:lstStyle/>
        <a:p>
          <a:endParaRPr lang="ru-RU" sz="1400">
            <a:solidFill>
              <a:schemeClr val="tx2">
                <a:lumMod val="50000"/>
              </a:schemeClr>
            </a:solidFill>
          </a:endParaRPr>
        </a:p>
      </dgm:t>
    </dgm:pt>
    <dgm:pt modelId="{96040326-778A-4CF7-9C9F-B2BCC39236DE}" type="sibTrans" cxnId="{85421886-1D02-4BC4-AFCA-507820BECC2A}">
      <dgm:prSet/>
      <dgm:spPr/>
      <dgm:t>
        <a:bodyPr/>
        <a:lstStyle/>
        <a:p>
          <a:endParaRPr lang="ru-RU" sz="1400">
            <a:solidFill>
              <a:schemeClr val="tx2">
                <a:lumMod val="50000"/>
              </a:schemeClr>
            </a:solidFill>
          </a:endParaRPr>
        </a:p>
      </dgm:t>
    </dgm:pt>
    <dgm:pt modelId="{2064CBAE-2EB1-4329-92A1-E3FC4C77D698}">
      <dgm:prSet phldrT="[Текст]" custT="1"/>
      <dgm:spPr/>
      <dgm:t>
        <a:bodyPr/>
        <a:lstStyle/>
        <a:p>
          <a:r>
            <a:rPr lang="ru-RU" sz="1400" dirty="0" smtClean="0"/>
            <a:t>Привлечение работодателей к дополнительному профессиональному образованию педагогических работников, в том числе в форме стажировок</a:t>
          </a:r>
          <a:endParaRPr lang="ru-RU" sz="1400" dirty="0"/>
        </a:p>
      </dgm:t>
    </dgm:pt>
    <dgm:pt modelId="{6A52F018-EF9D-4C9C-8818-DFFBA650DA55}" type="parTrans" cxnId="{27D78DE1-A59E-43AA-8829-902400B362F0}">
      <dgm:prSet/>
      <dgm:spPr/>
      <dgm:t>
        <a:bodyPr/>
        <a:lstStyle/>
        <a:p>
          <a:endParaRPr lang="ru-RU" sz="1400">
            <a:solidFill>
              <a:schemeClr val="tx2">
                <a:lumMod val="50000"/>
              </a:schemeClr>
            </a:solidFill>
          </a:endParaRPr>
        </a:p>
      </dgm:t>
    </dgm:pt>
    <dgm:pt modelId="{B66E4C2B-1225-4C52-91DA-57D17551433A}" type="sibTrans" cxnId="{27D78DE1-A59E-43AA-8829-902400B362F0}">
      <dgm:prSet/>
      <dgm:spPr/>
      <dgm:t>
        <a:bodyPr/>
        <a:lstStyle/>
        <a:p>
          <a:endParaRPr lang="ru-RU" sz="1400">
            <a:solidFill>
              <a:schemeClr val="tx2">
                <a:lumMod val="50000"/>
              </a:schemeClr>
            </a:solidFill>
          </a:endParaRPr>
        </a:p>
      </dgm:t>
    </dgm:pt>
    <dgm:pt modelId="{7D010776-812B-461A-8449-9536A27757A7}">
      <dgm:prSet phldrT="[Текст]" custT="1"/>
      <dgm:spPr/>
      <dgm:t>
        <a:bodyPr/>
        <a:lstStyle/>
        <a:p>
          <a:r>
            <a:rPr lang="ru-RU" sz="1400" dirty="0" smtClean="0"/>
            <a:t>Вовлечение не менее 70 % педагогических работников в возрасте до 35 лет в различные формы поддержки и сопровождения, в том числе наставничества, в первые три года работы</a:t>
          </a:r>
          <a:endParaRPr lang="ru-RU" sz="1400" dirty="0"/>
        </a:p>
      </dgm:t>
    </dgm:pt>
    <dgm:pt modelId="{D87063F0-FFF3-48EE-999A-AE7D562C629A}" type="parTrans" cxnId="{70A6E627-F496-4878-A91B-8E053ADAE32A}">
      <dgm:prSet/>
      <dgm:spPr/>
      <dgm:t>
        <a:bodyPr/>
        <a:lstStyle/>
        <a:p>
          <a:endParaRPr lang="ru-RU" sz="1400">
            <a:solidFill>
              <a:schemeClr val="tx2">
                <a:lumMod val="50000"/>
              </a:schemeClr>
            </a:solidFill>
          </a:endParaRPr>
        </a:p>
      </dgm:t>
    </dgm:pt>
    <dgm:pt modelId="{5D05735D-2962-403F-BCA5-DBF8E42F0CC4}" type="sibTrans" cxnId="{70A6E627-F496-4878-A91B-8E053ADAE32A}">
      <dgm:prSet/>
      <dgm:spPr/>
      <dgm:t>
        <a:bodyPr/>
        <a:lstStyle/>
        <a:p>
          <a:endParaRPr lang="ru-RU" sz="1400">
            <a:solidFill>
              <a:schemeClr val="tx2">
                <a:lumMod val="50000"/>
              </a:schemeClr>
            </a:solidFill>
          </a:endParaRPr>
        </a:p>
      </dgm:t>
    </dgm:pt>
    <dgm:pt modelId="{C4F647CB-EE29-445A-AE12-68FDFCEA43C7}">
      <dgm:prSet phldrT="[Текст]" custT="1"/>
      <dgm:spPr/>
      <dgm:t>
        <a:bodyPr/>
        <a:lstStyle/>
        <a:p>
          <a:r>
            <a:rPr lang="ru-RU" sz="1400" dirty="0" smtClean="0"/>
            <a:t>Внедрение четырех АИС: «Аттестация педагогических работников», «Оценка эффективности деятельности муниципальных органов управления образованием»,  «Управление качеством общего образования», «Аттестация руководителей общеобразовательных организаций</a:t>
          </a:r>
          <a:endParaRPr lang="ru-RU" sz="1400" dirty="0"/>
        </a:p>
      </dgm:t>
    </dgm:pt>
    <dgm:pt modelId="{17BD8610-8687-49C6-BF07-8A6BBDF1C823}" type="parTrans" cxnId="{F382D49F-E220-48B6-B35D-CB72A44191B9}">
      <dgm:prSet/>
      <dgm:spPr/>
      <dgm:t>
        <a:bodyPr/>
        <a:lstStyle/>
        <a:p>
          <a:endParaRPr lang="ru-RU" sz="1400">
            <a:solidFill>
              <a:schemeClr val="tx2">
                <a:lumMod val="50000"/>
              </a:schemeClr>
            </a:solidFill>
          </a:endParaRPr>
        </a:p>
      </dgm:t>
    </dgm:pt>
    <dgm:pt modelId="{FF14C4F9-49F2-42B1-BB45-3F9E25BDD7B3}" type="sibTrans" cxnId="{F382D49F-E220-48B6-B35D-CB72A44191B9}">
      <dgm:prSet/>
      <dgm:spPr/>
      <dgm:t>
        <a:bodyPr/>
        <a:lstStyle/>
        <a:p>
          <a:endParaRPr lang="ru-RU" sz="1400">
            <a:solidFill>
              <a:schemeClr val="tx2">
                <a:lumMod val="50000"/>
              </a:schemeClr>
            </a:solidFill>
          </a:endParaRPr>
        </a:p>
      </dgm:t>
    </dgm:pt>
    <dgm:pt modelId="{43ECF74F-7629-4795-A881-E02CC1C01F63}" type="pres">
      <dgm:prSet presAssocID="{DD813355-3028-472E-BBC3-90FA1E3995C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1608D2-4C79-43C8-8BE8-929D4B6AA98C}" type="pres">
      <dgm:prSet presAssocID="{48803F5E-64E0-4449-89B3-B730495B3357}" presName="parentLin" presStyleCnt="0"/>
      <dgm:spPr/>
    </dgm:pt>
    <dgm:pt modelId="{29331EA3-BB06-4B9C-A592-DD7400986172}" type="pres">
      <dgm:prSet presAssocID="{48803F5E-64E0-4449-89B3-B730495B335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0EC5F88-09B9-431D-81F1-CAC3AE4CA3EC}" type="pres">
      <dgm:prSet presAssocID="{48803F5E-64E0-4449-89B3-B730495B3357}" presName="parentText" presStyleLbl="node1" presStyleIdx="0" presStyleCnt="5" custScaleX="132055" custScaleY="2160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CA84E4-33F5-4B39-A1D8-447DDFFDD67A}" type="pres">
      <dgm:prSet presAssocID="{48803F5E-64E0-4449-89B3-B730495B3357}" presName="negativeSpace" presStyleCnt="0"/>
      <dgm:spPr/>
    </dgm:pt>
    <dgm:pt modelId="{44148AAB-2F1A-4A9E-BCC4-4F74D4D97B8A}" type="pres">
      <dgm:prSet presAssocID="{48803F5E-64E0-4449-89B3-B730495B3357}" presName="childText" presStyleLbl="conFgAcc1" presStyleIdx="0" presStyleCnt="5">
        <dgm:presLayoutVars>
          <dgm:bulletEnabled val="1"/>
        </dgm:presLayoutVars>
      </dgm:prSet>
      <dgm:spPr/>
    </dgm:pt>
    <dgm:pt modelId="{3328BB34-16EC-4DA8-8092-867EF3723B1A}" type="pres">
      <dgm:prSet presAssocID="{B40D9BA3-727F-4DCF-B9F1-DBE6225F3845}" presName="spaceBetweenRectangles" presStyleCnt="0"/>
      <dgm:spPr/>
    </dgm:pt>
    <dgm:pt modelId="{4A2C48DD-92BE-4D7B-BD1D-3F4DEB63AC9F}" type="pres">
      <dgm:prSet presAssocID="{DB77A1BB-59DF-4967-8204-2623CB0C8A24}" presName="parentLin" presStyleCnt="0"/>
      <dgm:spPr/>
    </dgm:pt>
    <dgm:pt modelId="{B8597036-4DA6-429C-ACD0-BE2792E1B162}" type="pres">
      <dgm:prSet presAssocID="{DB77A1BB-59DF-4967-8204-2623CB0C8A2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A2B5719-29AB-4637-99EA-87009BAF6E68}" type="pres">
      <dgm:prSet presAssocID="{DB77A1BB-59DF-4967-8204-2623CB0C8A24}" presName="parentText" presStyleLbl="node1" presStyleIdx="1" presStyleCnt="5" custScaleX="132055" custScaleY="2160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D26EE-E36D-4EE2-9BF0-2AAF2A681119}" type="pres">
      <dgm:prSet presAssocID="{DB77A1BB-59DF-4967-8204-2623CB0C8A24}" presName="negativeSpace" presStyleCnt="0"/>
      <dgm:spPr/>
    </dgm:pt>
    <dgm:pt modelId="{4B5AFD3E-1F35-42A5-9A07-08D26B2A8004}" type="pres">
      <dgm:prSet presAssocID="{DB77A1BB-59DF-4967-8204-2623CB0C8A24}" presName="childText" presStyleLbl="conFgAcc1" presStyleIdx="1" presStyleCnt="5">
        <dgm:presLayoutVars>
          <dgm:bulletEnabled val="1"/>
        </dgm:presLayoutVars>
      </dgm:prSet>
      <dgm:spPr/>
    </dgm:pt>
    <dgm:pt modelId="{4F7914A8-A0DD-4917-92AD-ED2D8B8B0CF0}" type="pres">
      <dgm:prSet presAssocID="{96040326-778A-4CF7-9C9F-B2BCC39236DE}" presName="spaceBetweenRectangles" presStyleCnt="0"/>
      <dgm:spPr/>
    </dgm:pt>
    <dgm:pt modelId="{802300E5-A240-4FAE-995A-3BBDD2A17200}" type="pres">
      <dgm:prSet presAssocID="{2064CBAE-2EB1-4329-92A1-E3FC4C77D698}" presName="parentLin" presStyleCnt="0"/>
      <dgm:spPr/>
    </dgm:pt>
    <dgm:pt modelId="{23E46312-CF0B-4E5E-A033-F07AA9C06E7B}" type="pres">
      <dgm:prSet presAssocID="{2064CBAE-2EB1-4329-92A1-E3FC4C77D698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47D89EA5-A9AB-43FE-B1CF-5AB8CB381C7D}" type="pres">
      <dgm:prSet presAssocID="{2064CBAE-2EB1-4329-92A1-E3FC4C77D698}" presName="parentText" presStyleLbl="node1" presStyleIdx="2" presStyleCnt="5" custScaleX="132055" custScaleY="2160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BBFDD-3C0D-4471-A7A0-263B19F85B30}" type="pres">
      <dgm:prSet presAssocID="{2064CBAE-2EB1-4329-92A1-E3FC4C77D698}" presName="negativeSpace" presStyleCnt="0"/>
      <dgm:spPr/>
    </dgm:pt>
    <dgm:pt modelId="{9CA76F68-F829-4DE7-8510-175F22673256}" type="pres">
      <dgm:prSet presAssocID="{2064CBAE-2EB1-4329-92A1-E3FC4C77D698}" presName="childText" presStyleLbl="conFgAcc1" presStyleIdx="2" presStyleCnt="5">
        <dgm:presLayoutVars>
          <dgm:bulletEnabled val="1"/>
        </dgm:presLayoutVars>
      </dgm:prSet>
      <dgm:spPr/>
    </dgm:pt>
    <dgm:pt modelId="{AFED884B-FC53-4294-9964-6F28C1A4264B}" type="pres">
      <dgm:prSet presAssocID="{B66E4C2B-1225-4C52-91DA-57D17551433A}" presName="spaceBetweenRectangles" presStyleCnt="0"/>
      <dgm:spPr/>
    </dgm:pt>
    <dgm:pt modelId="{0A3CA591-A801-4F91-8314-1E9DE9B8D468}" type="pres">
      <dgm:prSet presAssocID="{7D010776-812B-461A-8449-9536A27757A7}" presName="parentLin" presStyleCnt="0"/>
      <dgm:spPr/>
    </dgm:pt>
    <dgm:pt modelId="{AEDE0831-0136-4C88-8529-76FC863BD5F6}" type="pres">
      <dgm:prSet presAssocID="{7D010776-812B-461A-8449-9536A27757A7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5960117-9B16-4995-B23A-AB74E4DECF69}" type="pres">
      <dgm:prSet presAssocID="{7D010776-812B-461A-8449-9536A27757A7}" presName="parentText" presStyleLbl="node1" presStyleIdx="3" presStyleCnt="5" custScaleX="132055" custScaleY="2160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9EDAF4-A070-4ADD-82BB-A6E22E5C4ADC}" type="pres">
      <dgm:prSet presAssocID="{7D010776-812B-461A-8449-9536A27757A7}" presName="negativeSpace" presStyleCnt="0"/>
      <dgm:spPr/>
    </dgm:pt>
    <dgm:pt modelId="{34A67F61-3B70-4135-A965-7EE3887F49A3}" type="pres">
      <dgm:prSet presAssocID="{7D010776-812B-461A-8449-9536A27757A7}" presName="childText" presStyleLbl="conFgAcc1" presStyleIdx="3" presStyleCnt="5">
        <dgm:presLayoutVars>
          <dgm:bulletEnabled val="1"/>
        </dgm:presLayoutVars>
      </dgm:prSet>
      <dgm:spPr/>
    </dgm:pt>
    <dgm:pt modelId="{D12EA072-256B-4AB3-9188-97E59A8EA971}" type="pres">
      <dgm:prSet presAssocID="{5D05735D-2962-403F-BCA5-DBF8E42F0CC4}" presName="spaceBetweenRectangles" presStyleCnt="0"/>
      <dgm:spPr/>
    </dgm:pt>
    <dgm:pt modelId="{D930B3DA-B6DE-48D5-9458-22A694358049}" type="pres">
      <dgm:prSet presAssocID="{C4F647CB-EE29-445A-AE12-68FDFCEA43C7}" presName="parentLin" presStyleCnt="0"/>
      <dgm:spPr/>
    </dgm:pt>
    <dgm:pt modelId="{1872FD5D-3BE5-48DD-929F-674BCCA0DBD0}" type="pres">
      <dgm:prSet presAssocID="{C4F647CB-EE29-445A-AE12-68FDFCEA43C7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058DCD4-A08A-4944-8BB9-9F9F3F798DE0}" type="pres">
      <dgm:prSet presAssocID="{C4F647CB-EE29-445A-AE12-68FDFCEA43C7}" presName="parentText" presStyleLbl="node1" presStyleIdx="4" presStyleCnt="5" custScaleX="132055" custScaleY="2160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74CFC-770A-4D21-90DE-690A3B58DC11}" type="pres">
      <dgm:prSet presAssocID="{C4F647CB-EE29-445A-AE12-68FDFCEA43C7}" presName="negativeSpace" presStyleCnt="0"/>
      <dgm:spPr/>
    </dgm:pt>
    <dgm:pt modelId="{28FEDF5B-6031-4790-9BC3-038F6E33986F}" type="pres">
      <dgm:prSet presAssocID="{C4F647CB-EE29-445A-AE12-68FDFCEA43C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CCCB7D2-FE10-4447-A8F3-FD2760643DE1}" type="presOf" srcId="{C4F647CB-EE29-445A-AE12-68FDFCEA43C7}" destId="{1872FD5D-3BE5-48DD-929F-674BCCA0DBD0}" srcOrd="0" destOrd="0" presId="urn:microsoft.com/office/officeart/2005/8/layout/list1"/>
    <dgm:cxn modelId="{4E14B00F-BCAA-4A5E-833B-531163B8F730}" type="presOf" srcId="{DB77A1BB-59DF-4967-8204-2623CB0C8A24}" destId="{B8597036-4DA6-429C-ACD0-BE2792E1B162}" srcOrd="0" destOrd="0" presId="urn:microsoft.com/office/officeart/2005/8/layout/list1"/>
    <dgm:cxn modelId="{2B17CB3E-86B8-41F3-9D5E-80D1FEB7CC11}" type="presOf" srcId="{2064CBAE-2EB1-4329-92A1-E3FC4C77D698}" destId="{47D89EA5-A9AB-43FE-B1CF-5AB8CB381C7D}" srcOrd="1" destOrd="0" presId="urn:microsoft.com/office/officeart/2005/8/layout/list1"/>
    <dgm:cxn modelId="{3F4BB3C5-B3A5-424A-AF7B-ECF655A7980F}" type="presOf" srcId="{48803F5E-64E0-4449-89B3-B730495B3357}" destId="{70EC5F88-09B9-431D-81F1-CAC3AE4CA3EC}" srcOrd="1" destOrd="0" presId="urn:microsoft.com/office/officeart/2005/8/layout/list1"/>
    <dgm:cxn modelId="{003C7592-7341-4911-B69F-75ED3AF7D153}" type="presOf" srcId="{DB77A1BB-59DF-4967-8204-2623CB0C8A24}" destId="{4A2B5719-29AB-4637-99EA-87009BAF6E68}" srcOrd="1" destOrd="0" presId="urn:microsoft.com/office/officeart/2005/8/layout/list1"/>
    <dgm:cxn modelId="{65B38FE1-BEB6-4818-A3B6-D7C14563D356}" type="presOf" srcId="{DD813355-3028-472E-BBC3-90FA1E3995CE}" destId="{43ECF74F-7629-4795-A881-E02CC1C01F63}" srcOrd="0" destOrd="0" presId="urn:microsoft.com/office/officeart/2005/8/layout/list1"/>
    <dgm:cxn modelId="{27D78DE1-A59E-43AA-8829-902400B362F0}" srcId="{DD813355-3028-472E-BBC3-90FA1E3995CE}" destId="{2064CBAE-2EB1-4329-92A1-E3FC4C77D698}" srcOrd="2" destOrd="0" parTransId="{6A52F018-EF9D-4C9C-8818-DFFBA650DA55}" sibTransId="{B66E4C2B-1225-4C52-91DA-57D17551433A}"/>
    <dgm:cxn modelId="{85421886-1D02-4BC4-AFCA-507820BECC2A}" srcId="{DD813355-3028-472E-BBC3-90FA1E3995CE}" destId="{DB77A1BB-59DF-4967-8204-2623CB0C8A24}" srcOrd="1" destOrd="0" parTransId="{E4A31EE5-56EB-47D9-B68A-B32E7CD51BC4}" sibTransId="{96040326-778A-4CF7-9C9F-B2BCC39236DE}"/>
    <dgm:cxn modelId="{9270A8FC-EFEB-422F-B761-93E0A0CE9F04}" type="presOf" srcId="{7D010776-812B-461A-8449-9536A27757A7}" destId="{AEDE0831-0136-4C88-8529-76FC863BD5F6}" srcOrd="0" destOrd="0" presId="urn:microsoft.com/office/officeart/2005/8/layout/list1"/>
    <dgm:cxn modelId="{70A6E627-F496-4878-A91B-8E053ADAE32A}" srcId="{DD813355-3028-472E-BBC3-90FA1E3995CE}" destId="{7D010776-812B-461A-8449-9536A27757A7}" srcOrd="3" destOrd="0" parTransId="{D87063F0-FFF3-48EE-999A-AE7D562C629A}" sibTransId="{5D05735D-2962-403F-BCA5-DBF8E42F0CC4}"/>
    <dgm:cxn modelId="{78EE80CF-CA5C-47E8-B577-858A1E406C72}" type="presOf" srcId="{2064CBAE-2EB1-4329-92A1-E3FC4C77D698}" destId="{23E46312-CF0B-4E5E-A033-F07AA9C06E7B}" srcOrd="0" destOrd="0" presId="urn:microsoft.com/office/officeart/2005/8/layout/list1"/>
    <dgm:cxn modelId="{9E0A3AF7-D389-4356-A6E7-BB2AE0FFD30C}" type="presOf" srcId="{C4F647CB-EE29-445A-AE12-68FDFCEA43C7}" destId="{F058DCD4-A08A-4944-8BB9-9F9F3F798DE0}" srcOrd="1" destOrd="0" presId="urn:microsoft.com/office/officeart/2005/8/layout/list1"/>
    <dgm:cxn modelId="{A03C1635-2224-4730-B450-C99CCEEF1391}" srcId="{DD813355-3028-472E-BBC3-90FA1E3995CE}" destId="{48803F5E-64E0-4449-89B3-B730495B3357}" srcOrd="0" destOrd="0" parTransId="{5FFE2A8E-ECDA-4DBF-B485-0D623AD5E26F}" sibTransId="{B40D9BA3-727F-4DCF-B9F1-DBE6225F3845}"/>
    <dgm:cxn modelId="{9A669335-290D-42B7-99F2-5EA8AA2701BE}" type="presOf" srcId="{48803F5E-64E0-4449-89B3-B730495B3357}" destId="{29331EA3-BB06-4B9C-A592-DD7400986172}" srcOrd="0" destOrd="0" presId="urn:microsoft.com/office/officeart/2005/8/layout/list1"/>
    <dgm:cxn modelId="{4B320DCB-0DFD-4735-A260-4E8CC3B543DE}" type="presOf" srcId="{7D010776-812B-461A-8449-9536A27757A7}" destId="{65960117-9B16-4995-B23A-AB74E4DECF69}" srcOrd="1" destOrd="0" presId="urn:microsoft.com/office/officeart/2005/8/layout/list1"/>
    <dgm:cxn modelId="{F382D49F-E220-48B6-B35D-CB72A44191B9}" srcId="{DD813355-3028-472E-BBC3-90FA1E3995CE}" destId="{C4F647CB-EE29-445A-AE12-68FDFCEA43C7}" srcOrd="4" destOrd="0" parTransId="{17BD8610-8687-49C6-BF07-8A6BBDF1C823}" sibTransId="{FF14C4F9-49F2-42B1-BB45-3F9E25BDD7B3}"/>
    <dgm:cxn modelId="{04A17BD0-913A-46AA-B35A-67DCA16249F6}" type="presParOf" srcId="{43ECF74F-7629-4795-A881-E02CC1C01F63}" destId="{D71608D2-4C79-43C8-8BE8-929D4B6AA98C}" srcOrd="0" destOrd="0" presId="urn:microsoft.com/office/officeart/2005/8/layout/list1"/>
    <dgm:cxn modelId="{B479D260-726A-456A-B534-47C9E95E3805}" type="presParOf" srcId="{D71608D2-4C79-43C8-8BE8-929D4B6AA98C}" destId="{29331EA3-BB06-4B9C-A592-DD7400986172}" srcOrd="0" destOrd="0" presId="urn:microsoft.com/office/officeart/2005/8/layout/list1"/>
    <dgm:cxn modelId="{FE289A17-2CDF-4278-AFF5-40CDB19EDF47}" type="presParOf" srcId="{D71608D2-4C79-43C8-8BE8-929D4B6AA98C}" destId="{70EC5F88-09B9-431D-81F1-CAC3AE4CA3EC}" srcOrd="1" destOrd="0" presId="urn:microsoft.com/office/officeart/2005/8/layout/list1"/>
    <dgm:cxn modelId="{E45B6B40-4C0D-40A2-9A39-7C46522C502A}" type="presParOf" srcId="{43ECF74F-7629-4795-A881-E02CC1C01F63}" destId="{13CA84E4-33F5-4B39-A1D8-447DDFFDD67A}" srcOrd="1" destOrd="0" presId="urn:microsoft.com/office/officeart/2005/8/layout/list1"/>
    <dgm:cxn modelId="{0D1B62B5-2A93-4B94-AF24-948E4271D93A}" type="presParOf" srcId="{43ECF74F-7629-4795-A881-E02CC1C01F63}" destId="{44148AAB-2F1A-4A9E-BCC4-4F74D4D97B8A}" srcOrd="2" destOrd="0" presId="urn:microsoft.com/office/officeart/2005/8/layout/list1"/>
    <dgm:cxn modelId="{1A96A8A0-E843-44E7-8045-D0AAD2924DD8}" type="presParOf" srcId="{43ECF74F-7629-4795-A881-E02CC1C01F63}" destId="{3328BB34-16EC-4DA8-8092-867EF3723B1A}" srcOrd="3" destOrd="0" presId="urn:microsoft.com/office/officeart/2005/8/layout/list1"/>
    <dgm:cxn modelId="{723E573C-7239-4058-A5D1-5878F81097DC}" type="presParOf" srcId="{43ECF74F-7629-4795-A881-E02CC1C01F63}" destId="{4A2C48DD-92BE-4D7B-BD1D-3F4DEB63AC9F}" srcOrd="4" destOrd="0" presId="urn:microsoft.com/office/officeart/2005/8/layout/list1"/>
    <dgm:cxn modelId="{E831B38B-6C6F-4504-91FE-1D537DF035E0}" type="presParOf" srcId="{4A2C48DD-92BE-4D7B-BD1D-3F4DEB63AC9F}" destId="{B8597036-4DA6-429C-ACD0-BE2792E1B162}" srcOrd="0" destOrd="0" presId="urn:microsoft.com/office/officeart/2005/8/layout/list1"/>
    <dgm:cxn modelId="{30A16DF1-43F9-4574-8151-B38BB43336CE}" type="presParOf" srcId="{4A2C48DD-92BE-4D7B-BD1D-3F4DEB63AC9F}" destId="{4A2B5719-29AB-4637-99EA-87009BAF6E68}" srcOrd="1" destOrd="0" presId="urn:microsoft.com/office/officeart/2005/8/layout/list1"/>
    <dgm:cxn modelId="{5D9A30EE-6409-47C6-BB20-C57CCAC529C1}" type="presParOf" srcId="{43ECF74F-7629-4795-A881-E02CC1C01F63}" destId="{90ED26EE-E36D-4EE2-9BF0-2AAF2A681119}" srcOrd="5" destOrd="0" presId="urn:microsoft.com/office/officeart/2005/8/layout/list1"/>
    <dgm:cxn modelId="{9BBD3F4F-27D8-4624-B8D1-8AFFCADBD59D}" type="presParOf" srcId="{43ECF74F-7629-4795-A881-E02CC1C01F63}" destId="{4B5AFD3E-1F35-42A5-9A07-08D26B2A8004}" srcOrd="6" destOrd="0" presId="urn:microsoft.com/office/officeart/2005/8/layout/list1"/>
    <dgm:cxn modelId="{626B2BB1-D0BE-47B9-BFD3-CDAF3EE8598D}" type="presParOf" srcId="{43ECF74F-7629-4795-A881-E02CC1C01F63}" destId="{4F7914A8-A0DD-4917-92AD-ED2D8B8B0CF0}" srcOrd="7" destOrd="0" presId="urn:microsoft.com/office/officeart/2005/8/layout/list1"/>
    <dgm:cxn modelId="{5E46159E-71DC-41A9-A846-1BAEED27C78E}" type="presParOf" srcId="{43ECF74F-7629-4795-A881-E02CC1C01F63}" destId="{802300E5-A240-4FAE-995A-3BBDD2A17200}" srcOrd="8" destOrd="0" presId="urn:microsoft.com/office/officeart/2005/8/layout/list1"/>
    <dgm:cxn modelId="{5ED824CC-2C5E-48FD-B5BC-652CE43083F0}" type="presParOf" srcId="{802300E5-A240-4FAE-995A-3BBDD2A17200}" destId="{23E46312-CF0B-4E5E-A033-F07AA9C06E7B}" srcOrd="0" destOrd="0" presId="urn:microsoft.com/office/officeart/2005/8/layout/list1"/>
    <dgm:cxn modelId="{543A7064-BC15-4710-8947-2BAF9CBF63DF}" type="presParOf" srcId="{802300E5-A240-4FAE-995A-3BBDD2A17200}" destId="{47D89EA5-A9AB-43FE-B1CF-5AB8CB381C7D}" srcOrd="1" destOrd="0" presId="urn:microsoft.com/office/officeart/2005/8/layout/list1"/>
    <dgm:cxn modelId="{734D83EC-DE68-4074-BECA-17ABD289D64E}" type="presParOf" srcId="{43ECF74F-7629-4795-A881-E02CC1C01F63}" destId="{49EBBFDD-3C0D-4471-A7A0-263B19F85B30}" srcOrd="9" destOrd="0" presId="urn:microsoft.com/office/officeart/2005/8/layout/list1"/>
    <dgm:cxn modelId="{BACAFAA5-70F8-4682-880A-D17C1089E363}" type="presParOf" srcId="{43ECF74F-7629-4795-A881-E02CC1C01F63}" destId="{9CA76F68-F829-4DE7-8510-175F22673256}" srcOrd="10" destOrd="0" presId="urn:microsoft.com/office/officeart/2005/8/layout/list1"/>
    <dgm:cxn modelId="{562DABE1-EEC9-40EC-8460-C650759BA4B2}" type="presParOf" srcId="{43ECF74F-7629-4795-A881-E02CC1C01F63}" destId="{AFED884B-FC53-4294-9964-6F28C1A4264B}" srcOrd="11" destOrd="0" presId="urn:microsoft.com/office/officeart/2005/8/layout/list1"/>
    <dgm:cxn modelId="{912371BE-88A3-4EE4-9639-A459F6ADBBE5}" type="presParOf" srcId="{43ECF74F-7629-4795-A881-E02CC1C01F63}" destId="{0A3CA591-A801-4F91-8314-1E9DE9B8D468}" srcOrd="12" destOrd="0" presId="urn:microsoft.com/office/officeart/2005/8/layout/list1"/>
    <dgm:cxn modelId="{82AA66F2-B60E-4C0A-AC8E-8F22F435D43F}" type="presParOf" srcId="{0A3CA591-A801-4F91-8314-1E9DE9B8D468}" destId="{AEDE0831-0136-4C88-8529-76FC863BD5F6}" srcOrd="0" destOrd="0" presId="urn:microsoft.com/office/officeart/2005/8/layout/list1"/>
    <dgm:cxn modelId="{5AD042AF-AE49-4137-9748-4EC1D85FEA16}" type="presParOf" srcId="{0A3CA591-A801-4F91-8314-1E9DE9B8D468}" destId="{65960117-9B16-4995-B23A-AB74E4DECF69}" srcOrd="1" destOrd="0" presId="urn:microsoft.com/office/officeart/2005/8/layout/list1"/>
    <dgm:cxn modelId="{A8C7CD0E-5AD7-4C9F-BA9F-49D778E165CD}" type="presParOf" srcId="{43ECF74F-7629-4795-A881-E02CC1C01F63}" destId="{5C9EDAF4-A070-4ADD-82BB-A6E22E5C4ADC}" srcOrd="13" destOrd="0" presId="urn:microsoft.com/office/officeart/2005/8/layout/list1"/>
    <dgm:cxn modelId="{6460C3C4-E93D-402F-A1B2-A4B061F622B0}" type="presParOf" srcId="{43ECF74F-7629-4795-A881-E02CC1C01F63}" destId="{34A67F61-3B70-4135-A965-7EE3887F49A3}" srcOrd="14" destOrd="0" presId="urn:microsoft.com/office/officeart/2005/8/layout/list1"/>
    <dgm:cxn modelId="{85138AA3-594A-4D5E-BD0B-536CD2251C54}" type="presParOf" srcId="{43ECF74F-7629-4795-A881-E02CC1C01F63}" destId="{D12EA072-256B-4AB3-9188-97E59A8EA971}" srcOrd="15" destOrd="0" presId="urn:microsoft.com/office/officeart/2005/8/layout/list1"/>
    <dgm:cxn modelId="{12CD79A2-4DB8-469D-B080-16C0B00F4E7D}" type="presParOf" srcId="{43ECF74F-7629-4795-A881-E02CC1C01F63}" destId="{D930B3DA-B6DE-48D5-9458-22A694358049}" srcOrd="16" destOrd="0" presId="urn:microsoft.com/office/officeart/2005/8/layout/list1"/>
    <dgm:cxn modelId="{415BBA3C-6A32-4083-A80B-3B05CDB92CD8}" type="presParOf" srcId="{D930B3DA-B6DE-48D5-9458-22A694358049}" destId="{1872FD5D-3BE5-48DD-929F-674BCCA0DBD0}" srcOrd="0" destOrd="0" presId="urn:microsoft.com/office/officeart/2005/8/layout/list1"/>
    <dgm:cxn modelId="{6B860B86-C92A-4167-B354-3EDBE3061CB1}" type="presParOf" srcId="{D930B3DA-B6DE-48D5-9458-22A694358049}" destId="{F058DCD4-A08A-4944-8BB9-9F9F3F798DE0}" srcOrd="1" destOrd="0" presId="urn:microsoft.com/office/officeart/2005/8/layout/list1"/>
    <dgm:cxn modelId="{E9E13644-998F-48DD-890E-F3B021E51BA7}" type="presParOf" srcId="{43ECF74F-7629-4795-A881-E02CC1C01F63}" destId="{00A74CFC-770A-4D21-90DE-690A3B58DC11}" srcOrd="17" destOrd="0" presId="urn:microsoft.com/office/officeart/2005/8/layout/list1"/>
    <dgm:cxn modelId="{7AB5B52E-EB93-49A6-BCBC-ACB5DA775937}" type="presParOf" srcId="{43ECF74F-7629-4795-A881-E02CC1C01F63}" destId="{28FEDF5B-6031-4790-9BC3-038F6E33986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D813355-3028-472E-BBC3-90FA1E3995CE}" type="doc">
      <dgm:prSet loTypeId="urn:microsoft.com/office/officeart/2005/8/layout/list1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8803F5E-64E0-4449-89B3-B730495B3357}">
      <dgm:prSet phldrT="[Текст]" custT="1"/>
      <dgm:spPr/>
      <dgm:t>
        <a:bodyPr/>
        <a:lstStyle/>
        <a:p>
          <a:r>
            <a:rPr lang="ru-RU" sz="1600" dirty="0" smtClean="0"/>
            <a:t>Продолжить мероприятия по обеспечению содержания зданий и сооружений учреждений образования в рамках утвержденного </a:t>
          </a:r>
          <a:r>
            <a:rPr lang="ru-RU" sz="1600" dirty="0" smtClean="0"/>
            <a:t>бюджета.</a:t>
          </a:r>
          <a:endParaRPr lang="ru-RU" sz="1600" dirty="0"/>
        </a:p>
      </dgm:t>
    </dgm:pt>
    <dgm:pt modelId="{5FFE2A8E-ECDA-4DBF-B485-0D623AD5E26F}" type="parTrans" cxnId="{A03C1635-2224-4730-B450-C99CCEEF1391}">
      <dgm:prSet/>
      <dgm:spPr/>
      <dgm:t>
        <a:bodyPr/>
        <a:lstStyle/>
        <a:p>
          <a:endParaRPr lang="ru-RU" sz="1600">
            <a:solidFill>
              <a:schemeClr val="tx2">
                <a:lumMod val="50000"/>
              </a:schemeClr>
            </a:solidFill>
          </a:endParaRPr>
        </a:p>
      </dgm:t>
    </dgm:pt>
    <dgm:pt modelId="{B40D9BA3-727F-4DCF-B9F1-DBE6225F3845}" type="sibTrans" cxnId="{A03C1635-2224-4730-B450-C99CCEEF1391}">
      <dgm:prSet/>
      <dgm:spPr/>
      <dgm:t>
        <a:bodyPr/>
        <a:lstStyle/>
        <a:p>
          <a:endParaRPr lang="ru-RU" sz="1600">
            <a:solidFill>
              <a:schemeClr val="tx2">
                <a:lumMod val="50000"/>
              </a:schemeClr>
            </a:solidFill>
          </a:endParaRPr>
        </a:p>
      </dgm:t>
    </dgm:pt>
    <dgm:pt modelId="{DB77A1BB-59DF-4967-8204-2623CB0C8A24}">
      <dgm:prSet phldrT="[Текст]" custT="1"/>
      <dgm:spPr/>
      <dgm:t>
        <a:bodyPr/>
        <a:lstStyle/>
        <a:p>
          <a:r>
            <a:rPr lang="ru-RU" sz="1600" dirty="0" smtClean="0"/>
            <a:t>Не допустить снижения качества образования на всех уровнях и для всех категорий </a:t>
          </a:r>
          <a:r>
            <a:rPr lang="ru-RU" sz="1600" dirty="0" smtClean="0"/>
            <a:t>детей.</a:t>
          </a:r>
          <a:endParaRPr lang="ru-RU" sz="1600" dirty="0"/>
        </a:p>
      </dgm:t>
    </dgm:pt>
    <dgm:pt modelId="{E4A31EE5-56EB-47D9-B68A-B32E7CD51BC4}" type="parTrans" cxnId="{85421886-1D02-4BC4-AFCA-507820BECC2A}">
      <dgm:prSet/>
      <dgm:spPr/>
      <dgm:t>
        <a:bodyPr/>
        <a:lstStyle/>
        <a:p>
          <a:endParaRPr lang="ru-RU" sz="1600">
            <a:solidFill>
              <a:schemeClr val="tx2">
                <a:lumMod val="50000"/>
              </a:schemeClr>
            </a:solidFill>
          </a:endParaRPr>
        </a:p>
      </dgm:t>
    </dgm:pt>
    <dgm:pt modelId="{96040326-778A-4CF7-9C9F-B2BCC39236DE}" type="sibTrans" cxnId="{85421886-1D02-4BC4-AFCA-507820BECC2A}">
      <dgm:prSet/>
      <dgm:spPr/>
      <dgm:t>
        <a:bodyPr/>
        <a:lstStyle/>
        <a:p>
          <a:endParaRPr lang="ru-RU" sz="1600">
            <a:solidFill>
              <a:schemeClr val="tx2">
                <a:lumMod val="50000"/>
              </a:schemeClr>
            </a:solidFill>
          </a:endParaRPr>
        </a:p>
      </dgm:t>
    </dgm:pt>
    <dgm:pt modelId="{2064CBAE-2EB1-4329-92A1-E3FC4C77D698}">
      <dgm:prSet phldrT="[Текст]" custT="1"/>
      <dgm:spPr/>
      <dgm:t>
        <a:bodyPr/>
        <a:lstStyle/>
        <a:p>
          <a:r>
            <a:rPr lang="ru-RU" sz="1600" dirty="0" smtClean="0"/>
            <a:t>Обеспечить условия педагогическим кадрам для повышения </a:t>
          </a:r>
          <a:r>
            <a:rPr lang="ru-RU" sz="1600" dirty="0" smtClean="0"/>
            <a:t>квалификации.</a:t>
          </a:r>
          <a:endParaRPr lang="ru-RU" sz="1600" dirty="0"/>
        </a:p>
      </dgm:t>
    </dgm:pt>
    <dgm:pt modelId="{6A52F018-EF9D-4C9C-8818-DFFBA650DA55}" type="parTrans" cxnId="{27D78DE1-A59E-43AA-8829-902400B362F0}">
      <dgm:prSet/>
      <dgm:spPr/>
      <dgm:t>
        <a:bodyPr/>
        <a:lstStyle/>
        <a:p>
          <a:endParaRPr lang="ru-RU" sz="1600">
            <a:solidFill>
              <a:schemeClr val="tx2">
                <a:lumMod val="50000"/>
              </a:schemeClr>
            </a:solidFill>
          </a:endParaRPr>
        </a:p>
      </dgm:t>
    </dgm:pt>
    <dgm:pt modelId="{B66E4C2B-1225-4C52-91DA-57D17551433A}" type="sibTrans" cxnId="{27D78DE1-A59E-43AA-8829-902400B362F0}">
      <dgm:prSet/>
      <dgm:spPr/>
      <dgm:t>
        <a:bodyPr/>
        <a:lstStyle/>
        <a:p>
          <a:endParaRPr lang="ru-RU" sz="1600">
            <a:solidFill>
              <a:schemeClr val="tx2">
                <a:lumMod val="50000"/>
              </a:schemeClr>
            </a:solidFill>
          </a:endParaRPr>
        </a:p>
      </dgm:t>
    </dgm:pt>
    <dgm:pt modelId="{7D010776-812B-461A-8449-9536A27757A7}">
      <dgm:prSet phldrT="[Текст]" custT="1"/>
      <dgm:spPr/>
      <dgm:t>
        <a:bodyPr/>
        <a:lstStyle/>
        <a:p>
          <a:r>
            <a:rPr lang="ru-RU" sz="1600" dirty="0" smtClean="0"/>
            <a:t>Реализовать в полном объеме средства областного и местного бюджетов, которые будут направлены в муниципалитет в рамках реализации региональных проектов НП «Образование» и государственных программ Челябинской области.</a:t>
          </a:r>
          <a:endParaRPr lang="ru-RU" sz="1600" dirty="0"/>
        </a:p>
      </dgm:t>
    </dgm:pt>
    <dgm:pt modelId="{D87063F0-FFF3-48EE-999A-AE7D562C629A}" type="parTrans" cxnId="{70A6E627-F496-4878-A91B-8E053ADAE32A}">
      <dgm:prSet/>
      <dgm:spPr/>
      <dgm:t>
        <a:bodyPr/>
        <a:lstStyle/>
        <a:p>
          <a:endParaRPr lang="ru-RU" sz="1600">
            <a:solidFill>
              <a:schemeClr val="tx2">
                <a:lumMod val="50000"/>
              </a:schemeClr>
            </a:solidFill>
          </a:endParaRPr>
        </a:p>
      </dgm:t>
    </dgm:pt>
    <dgm:pt modelId="{5D05735D-2962-403F-BCA5-DBF8E42F0CC4}" type="sibTrans" cxnId="{70A6E627-F496-4878-A91B-8E053ADAE32A}">
      <dgm:prSet/>
      <dgm:spPr/>
      <dgm:t>
        <a:bodyPr/>
        <a:lstStyle/>
        <a:p>
          <a:endParaRPr lang="ru-RU" sz="1600">
            <a:solidFill>
              <a:schemeClr val="tx2">
                <a:lumMod val="50000"/>
              </a:schemeClr>
            </a:solidFill>
          </a:endParaRPr>
        </a:p>
      </dgm:t>
    </dgm:pt>
    <dgm:pt modelId="{43ECF74F-7629-4795-A881-E02CC1C01F63}" type="pres">
      <dgm:prSet presAssocID="{DD813355-3028-472E-BBC3-90FA1E3995C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1608D2-4C79-43C8-8BE8-929D4B6AA98C}" type="pres">
      <dgm:prSet presAssocID="{48803F5E-64E0-4449-89B3-B730495B3357}" presName="parentLin" presStyleCnt="0"/>
      <dgm:spPr/>
    </dgm:pt>
    <dgm:pt modelId="{29331EA3-BB06-4B9C-A592-DD7400986172}" type="pres">
      <dgm:prSet presAssocID="{48803F5E-64E0-4449-89B3-B730495B335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0EC5F88-09B9-431D-81F1-CAC3AE4CA3EC}" type="pres">
      <dgm:prSet presAssocID="{48803F5E-64E0-4449-89B3-B730495B3357}" presName="parentText" presStyleLbl="node1" presStyleIdx="0" presStyleCnt="4" custScaleX="132055" custScaleY="2160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CA84E4-33F5-4B39-A1D8-447DDFFDD67A}" type="pres">
      <dgm:prSet presAssocID="{48803F5E-64E0-4449-89B3-B730495B3357}" presName="negativeSpace" presStyleCnt="0"/>
      <dgm:spPr/>
    </dgm:pt>
    <dgm:pt modelId="{44148AAB-2F1A-4A9E-BCC4-4F74D4D97B8A}" type="pres">
      <dgm:prSet presAssocID="{48803F5E-64E0-4449-89B3-B730495B3357}" presName="childText" presStyleLbl="conFgAcc1" presStyleIdx="0" presStyleCnt="4">
        <dgm:presLayoutVars>
          <dgm:bulletEnabled val="1"/>
        </dgm:presLayoutVars>
      </dgm:prSet>
      <dgm:spPr/>
    </dgm:pt>
    <dgm:pt modelId="{3328BB34-16EC-4DA8-8092-867EF3723B1A}" type="pres">
      <dgm:prSet presAssocID="{B40D9BA3-727F-4DCF-B9F1-DBE6225F3845}" presName="spaceBetweenRectangles" presStyleCnt="0"/>
      <dgm:spPr/>
    </dgm:pt>
    <dgm:pt modelId="{4A2C48DD-92BE-4D7B-BD1D-3F4DEB63AC9F}" type="pres">
      <dgm:prSet presAssocID="{DB77A1BB-59DF-4967-8204-2623CB0C8A24}" presName="parentLin" presStyleCnt="0"/>
      <dgm:spPr/>
    </dgm:pt>
    <dgm:pt modelId="{B8597036-4DA6-429C-ACD0-BE2792E1B162}" type="pres">
      <dgm:prSet presAssocID="{DB77A1BB-59DF-4967-8204-2623CB0C8A2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A2B5719-29AB-4637-99EA-87009BAF6E68}" type="pres">
      <dgm:prSet presAssocID="{DB77A1BB-59DF-4967-8204-2623CB0C8A24}" presName="parentText" presStyleLbl="node1" presStyleIdx="1" presStyleCnt="4" custScaleX="132055" custScaleY="2160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D26EE-E36D-4EE2-9BF0-2AAF2A681119}" type="pres">
      <dgm:prSet presAssocID="{DB77A1BB-59DF-4967-8204-2623CB0C8A24}" presName="negativeSpace" presStyleCnt="0"/>
      <dgm:spPr/>
    </dgm:pt>
    <dgm:pt modelId="{4B5AFD3E-1F35-42A5-9A07-08D26B2A8004}" type="pres">
      <dgm:prSet presAssocID="{DB77A1BB-59DF-4967-8204-2623CB0C8A24}" presName="childText" presStyleLbl="conFgAcc1" presStyleIdx="1" presStyleCnt="4">
        <dgm:presLayoutVars>
          <dgm:bulletEnabled val="1"/>
        </dgm:presLayoutVars>
      </dgm:prSet>
      <dgm:spPr/>
    </dgm:pt>
    <dgm:pt modelId="{4F7914A8-A0DD-4917-92AD-ED2D8B8B0CF0}" type="pres">
      <dgm:prSet presAssocID="{96040326-778A-4CF7-9C9F-B2BCC39236DE}" presName="spaceBetweenRectangles" presStyleCnt="0"/>
      <dgm:spPr/>
    </dgm:pt>
    <dgm:pt modelId="{802300E5-A240-4FAE-995A-3BBDD2A17200}" type="pres">
      <dgm:prSet presAssocID="{2064CBAE-2EB1-4329-92A1-E3FC4C77D698}" presName="parentLin" presStyleCnt="0"/>
      <dgm:spPr/>
    </dgm:pt>
    <dgm:pt modelId="{23E46312-CF0B-4E5E-A033-F07AA9C06E7B}" type="pres">
      <dgm:prSet presAssocID="{2064CBAE-2EB1-4329-92A1-E3FC4C77D69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47D89EA5-A9AB-43FE-B1CF-5AB8CB381C7D}" type="pres">
      <dgm:prSet presAssocID="{2064CBAE-2EB1-4329-92A1-E3FC4C77D698}" presName="parentText" presStyleLbl="node1" presStyleIdx="2" presStyleCnt="4" custScaleX="132055" custScaleY="2160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BBFDD-3C0D-4471-A7A0-263B19F85B30}" type="pres">
      <dgm:prSet presAssocID="{2064CBAE-2EB1-4329-92A1-E3FC4C77D698}" presName="negativeSpace" presStyleCnt="0"/>
      <dgm:spPr/>
    </dgm:pt>
    <dgm:pt modelId="{9CA76F68-F829-4DE7-8510-175F22673256}" type="pres">
      <dgm:prSet presAssocID="{2064CBAE-2EB1-4329-92A1-E3FC4C77D698}" presName="childText" presStyleLbl="conFgAcc1" presStyleIdx="2" presStyleCnt="4">
        <dgm:presLayoutVars>
          <dgm:bulletEnabled val="1"/>
        </dgm:presLayoutVars>
      </dgm:prSet>
      <dgm:spPr/>
    </dgm:pt>
    <dgm:pt modelId="{AFED884B-FC53-4294-9964-6F28C1A4264B}" type="pres">
      <dgm:prSet presAssocID="{B66E4C2B-1225-4C52-91DA-57D17551433A}" presName="spaceBetweenRectangles" presStyleCnt="0"/>
      <dgm:spPr/>
    </dgm:pt>
    <dgm:pt modelId="{0A3CA591-A801-4F91-8314-1E9DE9B8D468}" type="pres">
      <dgm:prSet presAssocID="{7D010776-812B-461A-8449-9536A27757A7}" presName="parentLin" presStyleCnt="0"/>
      <dgm:spPr/>
    </dgm:pt>
    <dgm:pt modelId="{AEDE0831-0136-4C88-8529-76FC863BD5F6}" type="pres">
      <dgm:prSet presAssocID="{7D010776-812B-461A-8449-9536A27757A7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5960117-9B16-4995-B23A-AB74E4DECF69}" type="pres">
      <dgm:prSet presAssocID="{7D010776-812B-461A-8449-9536A27757A7}" presName="parentText" presStyleLbl="node1" presStyleIdx="3" presStyleCnt="4" custScaleX="132055" custScaleY="2160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9EDAF4-A070-4ADD-82BB-A6E22E5C4ADC}" type="pres">
      <dgm:prSet presAssocID="{7D010776-812B-461A-8449-9536A27757A7}" presName="negativeSpace" presStyleCnt="0"/>
      <dgm:spPr/>
    </dgm:pt>
    <dgm:pt modelId="{34A67F61-3B70-4135-A965-7EE3887F49A3}" type="pres">
      <dgm:prSet presAssocID="{7D010776-812B-461A-8449-9536A27757A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03C1635-2224-4730-B450-C99CCEEF1391}" srcId="{DD813355-3028-472E-BBC3-90FA1E3995CE}" destId="{48803F5E-64E0-4449-89B3-B730495B3357}" srcOrd="0" destOrd="0" parTransId="{5FFE2A8E-ECDA-4DBF-B485-0D623AD5E26F}" sibTransId="{B40D9BA3-727F-4DCF-B9F1-DBE6225F3845}"/>
    <dgm:cxn modelId="{35C54623-83F3-4D1B-B848-003B24E9CEAB}" type="presOf" srcId="{48803F5E-64E0-4449-89B3-B730495B3357}" destId="{29331EA3-BB06-4B9C-A592-DD7400986172}" srcOrd="0" destOrd="0" presId="urn:microsoft.com/office/officeart/2005/8/layout/list1"/>
    <dgm:cxn modelId="{D9E5A2CA-B46A-4261-82CA-F9A1FA7EF7BD}" type="presOf" srcId="{DB77A1BB-59DF-4967-8204-2623CB0C8A24}" destId="{B8597036-4DA6-429C-ACD0-BE2792E1B162}" srcOrd="0" destOrd="0" presId="urn:microsoft.com/office/officeart/2005/8/layout/list1"/>
    <dgm:cxn modelId="{9289FBB5-9687-4DEB-88BC-D730098A72A2}" type="presOf" srcId="{DB77A1BB-59DF-4967-8204-2623CB0C8A24}" destId="{4A2B5719-29AB-4637-99EA-87009BAF6E68}" srcOrd="1" destOrd="0" presId="urn:microsoft.com/office/officeart/2005/8/layout/list1"/>
    <dgm:cxn modelId="{F0CBCA0D-9DAC-4599-AD7E-5F8626EDDECF}" type="presOf" srcId="{2064CBAE-2EB1-4329-92A1-E3FC4C77D698}" destId="{47D89EA5-A9AB-43FE-B1CF-5AB8CB381C7D}" srcOrd="1" destOrd="0" presId="urn:microsoft.com/office/officeart/2005/8/layout/list1"/>
    <dgm:cxn modelId="{9E51C636-CB66-4B65-8774-CA83113FA34C}" type="presOf" srcId="{2064CBAE-2EB1-4329-92A1-E3FC4C77D698}" destId="{23E46312-CF0B-4E5E-A033-F07AA9C06E7B}" srcOrd="0" destOrd="0" presId="urn:microsoft.com/office/officeart/2005/8/layout/list1"/>
    <dgm:cxn modelId="{A51BA4AE-C9C8-4519-B3A3-FBCE499AAF92}" type="presOf" srcId="{DD813355-3028-472E-BBC3-90FA1E3995CE}" destId="{43ECF74F-7629-4795-A881-E02CC1C01F63}" srcOrd="0" destOrd="0" presId="urn:microsoft.com/office/officeart/2005/8/layout/list1"/>
    <dgm:cxn modelId="{152044BD-4B7C-4CD4-84FB-81E61EA2251A}" type="presOf" srcId="{48803F5E-64E0-4449-89B3-B730495B3357}" destId="{70EC5F88-09B9-431D-81F1-CAC3AE4CA3EC}" srcOrd="1" destOrd="0" presId="urn:microsoft.com/office/officeart/2005/8/layout/list1"/>
    <dgm:cxn modelId="{85421886-1D02-4BC4-AFCA-507820BECC2A}" srcId="{DD813355-3028-472E-BBC3-90FA1E3995CE}" destId="{DB77A1BB-59DF-4967-8204-2623CB0C8A24}" srcOrd="1" destOrd="0" parTransId="{E4A31EE5-56EB-47D9-B68A-B32E7CD51BC4}" sibTransId="{96040326-778A-4CF7-9C9F-B2BCC39236DE}"/>
    <dgm:cxn modelId="{27D78DE1-A59E-43AA-8829-902400B362F0}" srcId="{DD813355-3028-472E-BBC3-90FA1E3995CE}" destId="{2064CBAE-2EB1-4329-92A1-E3FC4C77D698}" srcOrd="2" destOrd="0" parTransId="{6A52F018-EF9D-4C9C-8818-DFFBA650DA55}" sibTransId="{B66E4C2B-1225-4C52-91DA-57D17551433A}"/>
    <dgm:cxn modelId="{C49BA93F-EDF8-4B86-B9DD-6B7B27AE279B}" type="presOf" srcId="{7D010776-812B-461A-8449-9536A27757A7}" destId="{AEDE0831-0136-4C88-8529-76FC863BD5F6}" srcOrd="0" destOrd="0" presId="urn:microsoft.com/office/officeart/2005/8/layout/list1"/>
    <dgm:cxn modelId="{70A6E627-F496-4878-A91B-8E053ADAE32A}" srcId="{DD813355-3028-472E-BBC3-90FA1E3995CE}" destId="{7D010776-812B-461A-8449-9536A27757A7}" srcOrd="3" destOrd="0" parTransId="{D87063F0-FFF3-48EE-999A-AE7D562C629A}" sibTransId="{5D05735D-2962-403F-BCA5-DBF8E42F0CC4}"/>
    <dgm:cxn modelId="{49709400-A238-4986-A0F4-794DCA98CB15}" type="presOf" srcId="{7D010776-812B-461A-8449-9536A27757A7}" destId="{65960117-9B16-4995-B23A-AB74E4DECF69}" srcOrd="1" destOrd="0" presId="urn:microsoft.com/office/officeart/2005/8/layout/list1"/>
    <dgm:cxn modelId="{DF2322F0-FE59-4F0C-A5E5-3BBB9FA1E48B}" type="presParOf" srcId="{43ECF74F-7629-4795-A881-E02CC1C01F63}" destId="{D71608D2-4C79-43C8-8BE8-929D4B6AA98C}" srcOrd="0" destOrd="0" presId="urn:microsoft.com/office/officeart/2005/8/layout/list1"/>
    <dgm:cxn modelId="{E9921213-B35F-46CF-AF7D-00F1B6F44E04}" type="presParOf" srcId="{D71608D2-4C79-43C8-8BE8-929D4B6AA98C}" destId="{29331EA3-BB06-4B9C-A592-DD7400986172}" srcOrd="0" destOrd="0" presId="urn:microsoft.com/office/officeart/2005/8/layout/list1"/>
    <dgm:cxn modelId="{9A1E8988-908F-4B3F-8931-43EF77C75BD7}" type="presParOf" srcId="{D71608D2-4C79-43C8-8BE8-929D4B6AA98C}" destId="{70EC5F88-09B9-431D-81F1-CAC3AE4CA3EC}" srcOrd="1" destOrd="0" presId="urn:microsoft.com/office/officeart/2005/8/layout/list1"/>
    <dgm:cxn modelId="{3CCDA4C0-D7F6-45A3-9B85-C8832969438A}" type="presParOf" srcId="{43ECF74F-7629-4795-A881-E02CC1C01F63}" destId="{13CA84E4-33F5-4B39-A1D8-447DDFFDD67A}" srcOrd="1" destOrd="0" presId="urn:microsoft.com/office/officeart/2005/8/layout/list1"/>
    <dgm:cxn modelId="{D811BA0A-02A9-4143-93E7-41FD0D3556C7}" type="presParOf" srcId="{43ECF74F-7629-4795-A881-E02CC1C01F63}" destId="{44148AAB-2F1A-4A9E-BCC4-4F74D4D97B8A}" srcOrd="2" destOrd="0" presId="urn:microsoft.com/office/officeart/2005/8/layout/list1"/>
    <dgm:cxn modelId="{3184A040-2E0C-4F40-B3C9-162C3B8A371E}" type="presParOf" srcId="{43ECF74F-7629-4795-A881-E02CC1C01F63}" destId="{3328BB34-16EC-4DA8-8092-867EF3723B1A}" srcOrd="3" destOrd="0" presId="urn:microsoft.com/office/officeart/2005/8/layout/list1"/>
    <dgm:cxn modelId="{8C0FA174-EE52-4CE6-8C81-61E3851C8552}" type="presParOf" srcId="{43ECF74F-7629-4795-A881-E02CC1C01F63}" destId="{4A2C48DD-92BE-4D7B-BD1D-3F4DEB63AC9F}" srcOrd="4" destOrd="0" presId="urn:microsoft.com/office/officeart/2005/8/layout/list1"/>
    <dgm:cxn modelId="{2E29E9AA-0686-4B6A-89E6-B84DA1C352B0}" type="presParOf" srcId="{4A2C48DD-92BE-4D7B-BD1D-3F4DEB63AC9F}" destId="{B8597036-4DA6-429C-ACD0-BE2792E1B162}" srcOrd="0" destOrd="0" presId="urn:microsoft.com/office/officeart/2005/8/layout/list1"/>
    <dgm:cxn modelId="{4D2B5BAB-5F4C-4647-8E90-51218B37B294}" type="presParOf" srcId="{4A2C48DD-92BE-4D7B-BD1D-3F4DEB63AC9F}" destId="{4A2B5719-29AB-4637-99EA-87009BAF6E68}" srcOrd="1" destOrd="0" presId="urn:microsoft.com/office/officeart/2005/8/layout/list1"/>
    <dgm:cxn modelId="{13310142-B549-4924-92A5-6B084A056E6C}" type="presParOf" srcId="{43ECF74F-7629-4795-A881-E02CC1C01F63}" destId="{90ED26EE-E36D-4EE2-9BF0-2AAF2A681119}" srcOrd="5" destOrd="0" presId="urn:microsoft.com/office/officeart/2005/8/layout/list1"/>
    <dgm:cxn modelId="{16E26BF2-E4EE-416B-A470-B47E5E804C50}" type="presParOf" srcId="{43ECF74F-7629-4795-A881-E02CC1C01F63}" destId="{4B5AFD3E-1F35-42A5-9A07-08D26B2A8004}" srcOrd="6" destOrd="0" presId="urn:microsoft.com/office/officeart/2005/8/layout/list1"/>
    <dgm:cxn modelId="{643EFC96-FB40-47D1-82B4-FE3D820D0007}" type="presParOf" srcId="{43ECF74F-7629-4795-A881-E02CC1C01F63}" destId="{4F7914A8-A0DD-4917-92AD-ED2D8B8B0CF0}" srcOrd="7" destOrd="0" presId="urn:microsoft.com/office/officeart/2005/8/layout/list1"/>
    <dgm:cxn modelId="{C74A3EA2-09D3-4551-858A-73561629EC66}" type="presParOf" srcId="{43ECF74F-7629-4795-A881-E02CC1C01F63}" destId="{802300E5-A240-4FAE-995A-3BBDD2A17200}" srcOrd="8" destOrd="0" presId="urn:microsoft.com/office/officeart/2005/8/layout/list1"/>
    <dgm:cxn modelId="{CE83D9FE-33BE-4CD4-8E53-80159B693C35}" type="presParOf" srcId="{802300E5-A240-4FAE-995A-3BBDD2A17200}" destId="{23E46312-CF0B-4E5E-A033-F07AA9C06E7B}" srcOrd="0" destOrd="0" presId="urn:microsoft.com/office/officeart/2005/8/layout/list1"/>
    <dgm:cxn modelId="{141D453C-C491-4B41-BABF-D58010CC0F12}" type="presParOf" srcId="{802300E5-A240-4FAE-995A-3BBDD2A17200}" destId="{47D89EA5-A9AB-43FE-B1CF-5AB8CB381C7D}" srcOrd="1" destOrd="0" presId="urn:microsoft.com/office/officeart/2005/8/layout/list1"/>
    <dgm:cxn modelId="{DD7DBACD-04A2-4D68-9EF0-C4C7C3832918}" type="presParOf" srcId="{43ECF74F-7629-4795-A881-E02CC1C01F63}" destId="{49EBBFDD-3C0D-4471-A7A0-263B19F85B30}" srcOrd="9" destOrd="0" presId="urn:microsoft.com/office/officeart/2005/8/layout/list1"/>
    <dgm:cxn modelId="{7FBE4C3B-2DC1-42B3-AA90-D9BD13D65BF0}" type="presParOf" srcId="{43ECF74F-7629-4795-A881-E02CC1C01F63}" destId="{9CA76F68-F829-4DE7-8510-175F22673256}" srcOrd="10" destOrd="0" presId="urn:microsoft.com/office/officeart/2005/8/layout/list1"/>
    <dgm:cxn modelId="{FC9B0A9D-9BF8-4D97-B9D0-ED09EE1CB9A6}" type="presParOf" srcId="{43ECF74F-7629-4795-A881-E02CC1C01F63}" destId="{AFED884B-FC53-4294-9964-6F28C1A4264B}" srcOrd="11" destOrd="0" presId="urn:microsoft.com/office/officeart/2005/8/layout/list1"/>
    <dgm:cxn modelId="{4B51EE0F-E114-464B-9041-5250A9D4DF87}" type="presParOf" srcId="{43ECF74F-7629-4795-A881-E02CC1C01F63}" destId="{0A3CA591-A801-4F91-8314-1E9DE9B8D468}" srcOrd="12" destOrd="0" presId="urn:microsoft.com/office/officeart/2005/8/layout/list1"/>
    <dgm:cxn modelId="{7770213D-1758-4E4D-AC51-0795B9608594}" type="presParOf" srcId="{0A3CA591-A801-4F91-8314-1E9DE9B8D468}" destId="{AEDE0831-0136-4C88-8529-76FC863BD5F6}" srcOrd="0" destOrd="0" presId="urn:microsoft.com/office/officeart/2005/8/layout/list1"/>
    <dgm:cxn modelId="{C68B4091-2C2A-46D0-A7D3-DC272E8FAE98}" type="presParOf" srcId="{0A3CA591-A801-4F91-8314-1E9DE9B8D468}" destId="{65960117-9B16-4995-B23A-AB74E4DECF69}" srcOrd="1" destOrd="0" presId="urn:microsoft.com/office/officeart/2005/8/layout/list1"/>
    <dgm:cxn modelId="{98F0BAA5-09CF-4F9E-AAAB-BCA770E2C1C6}" type="presParOf" srcId="{43ECF74F-7629-4795-A881-E02CC1C01F63}" destId="{5C9EDAF4-A070-4ADD-82BB-A6E22E5C4ADC}" srcOrd="13" destOrd="0" presId="urn:microsoft.com/office/officeart/2005/8/layout/list1"/>
    <dgm:cxn modelId="{C97FD376-AA87-4FDD-B8FE-A96417252262}" type="presParOf" srcId="{43ECF74F-7629-4795-A881-E02CC1C01F63}" destId="{34A67F61-3B70-4135-A965-7EE3887F49A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5E6CB9-B697-49EA-8A65-1F5D329FB66A}" type="doc">
      <dgm:prSet loTypeId="urn:microsoft.com/office/officeart/2005/8/layout/cycle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8712B3-9A77-4FC4-8935-E020D2C3AD36}">
      <dgm:prSet phldrT="[Текст]" custT="1"/>
      <dgm:spPr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10</a:t>
          </a:r>
          <a:endParaRPr lang="ru-RU" sz="2800" b="1" dirty="0">
            <a:solidFill>
              <a:schemeClr val="tx1"/>
            </a:solidFill>
          </a:endParaRPr>
        </a:p>
      </dgm:t>
    </dgm:pt>
    <dgm:pt modelId="{4F4DEB53-D036-4C5C-B3EE-19EA22E2B269}" type="parTrans" cxnId="{B475682B-4E68-42A4-BFEA-F4D81C13BBF0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2211EA62-5D56-41D3-B0A4-6A004A4800C3}" type="sibTrans" cxnId="{B475682B-4E68-42A4-BFEA-F4D81C13BBF0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DB52D96B-AE7C-40BE-AAB3-83EDCC505CC1}">
      <dgm:prSet phldrT="[Текст]" custT="1"/>
      <dgm:spPr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9</a:t>
          </a:r>
          <a:endParaRPr lang="ru-RU" sz="2800" b="1" dirty="0">
            <a:solidFill>
              <a:schemeClr val="tx1"/>
            </a:solidFill>
          </a:endParaRPr>
        </a:p>
      </dgm:t>
    </dgm:pt>
    <dgm:pt modelId="{2A13F976-F704-4909-B2F0-37CA864B7571}" type="parTrans" cxnId="{1D9E8269-2EFB-43CA-8629-36050B378B65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B9F41643-7F00-4DB7-BD45-B4756B4368D2}" type="sibTrans" cxnId="{1D9E8269-2EFB-43CA-8629-36050B378B65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7D5DFE3B-B3DF-47F4-9577-E484EB26CE8E}">
      <dgm:prSet phldrT="[Текст]" custT="1"/>
      <dgm:spPr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8</a:t>
          </a:r>
          <a:endParaRPr lang="ru-RU" sz="2800" b="1" dirty="0">
            <a:solidFill>
              <a:schemeClr val="tx1"/>
            </a:solidFill>
          </a:endParaRPr>
        </a:p>
      </dgm:t>
    </dgm:pt>
    <dgm:pt modelId="{E7F7EE31-AA12-469C-AD7F-6BF51678BC26}" type="parTrans" cxnId="{C42ACA0A-EC08-4EC1-8C99-DFCA22883B00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89AD8A2A-2083-4A01-B703-41324F9AAAD3}" type="sibTrans" cxnId="{C42ACA0A-EC08-4EC1-8C99-DFCA22883B00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1BE21556-D333-40E5-A71D-4D60527FE7C5}">
      <dgm:prSet phldrT="[Текст]" custT="1"/>
      <dgm:spPr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7</a:t>
          </a:r>
          <a:endParaRPr lang="ru-RU" sz="2800" b="1" dirty="0">
            <a:solidFill>
              <a:schemeClr val="tx1"/>
            </a:solidFill>
          </a:endParaRPr>
        </a:p>
      </dgm:t>
    </dgm:pt>
    <dgm:pt modelId="{F0C23B3A-D9B8-4C54-A147-E362685E85EA}" type="parTrans" cxnId="{0F6B3086-4B7F-4DF9-836A-7B4CD7008F02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85DFACC9-0326-4A47-A6F0-25A007A8D204}" type="sibTrans" cxnId="{0F6B3086-4B7F-4DF9-836A-7B4CD7008F02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342A03BE-171B-4D6A-B7A4-8B8EF1BD80EB}">
      <dgm:prSet phldrT="[Текст]" custT="1"/>
      <dgm:spPr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6</a:t>
          </a:r>
          <a:endParaRPr lang="ru-RU" sz="2800" b="1" dirty="0">
            <a:solidFill>
              <a:schemeClr val="tx1"/>
            </a:solidFill>
          </a:endParaRPr>
        </a:p>
      </dgm:t>
    </dgm:pt>
    <dgm:pt modelId="{62C7AFA4-D40D-44D9-8866-C724ADAF7907}" type="parTrans" cxnId="{FF1B20E4-C451-4B4C-B1EA-F84FED87C179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0E631B5F-0C34-436C-B75D-AF73D99691CC}" type="sibTrans" cxnId="{FF1B20E4-C451-4B4C-B1EA-F84FED87C179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8AEB804B-8AF2-434F-8949-419DCFE31746}">
      <dgm:prSet phldrT="[Текст]"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</a:rPr>
            <a:t>1</a:t>
          </a:r>
          <a:endParaRPr lang="ru-RU" sz="3600" b="1" dirty="0">
            <a:solidFill>
              <a:schemeClr val="tx1"/>
            </a:solidFill>
          </a:endParaRPr>
        </a:p>
      </dgm:t>
    </dgm:pt>
    <dgm:pt modelId="{2252B9EF-A0E4-4A70-929B-F44B4D51740F}" type="parTrans" cxnId="{08D4B966-C087-4C5F-9A2F-FFA5EFEED539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D20D3EEC-3B57-44D3-A649-2E3AE7FC6B35}" type="sibTrans" cxnId="{08D4B966-C087-4C5F-9A2F-FFA5EFEED539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2FD940A6-EE1E-4CFA-AA8D-3CF2ADBB058D}">
      <dgm:prSet phldrT="[Текст]" custT="1"/>
      <dgm:spPr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5</a:t>
          </a:r>
          <a:endParaRPr lang="ru-RU" sz="2800" b="1" dirty="0">
            <a:solidFill>
              <a:schemeClr val="tx1"/>
            </a:solidFill>
          </a:endParaRPr>
        </a:p>
      </dgm:t>
    </dgm:pt>
    <dgm:pt modelId="{39E9F860-B7E8-49FB-8851-BB4218A7E981}" type="parTrans" cxnId="{47966D94-25B9-4966-939B-DE72A109E9A9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590D01B4-2020-49BB-BE59-9C5FB2B4AF61}" type="sibTrans" cxnId="{47966D94-25B9-4966-939B-DE72A109E9A9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5855552D-474E-459B-AEDD-85B05DF611EF}">
      <dgm:prSet phldrT="[Текст]"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</a:rPr>
            <a:t>4</a:t>
          </a:r>
          <a:endParaRPr lang="ru-RU" sz="3600" b="1" dirty="0">
            <a:solidFill>
              <a:schemeClr val="tx1"/>
            </a:solidFill>
          </a:endParaRPr>
        </a:p>
      </dgm:t>
    </dgm:pt>
    <dgm:pt modelId="{A53D7AF4-546E-48DF-8829-C3A333129353}" type="parTrans" cxnId="{A5B72978-BE2F-40CD-9764-B885259D9083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639C0523-A6EB-4E2C-9FB1-A0F89B9F6A04}" type="sibTrans" cxnId="{A5B72978-BE2F-40CD-9764-B885259D9083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DA40439D-714F-4D9A-9265-B0F1BA8E3503}">
      <dgm:prSet phldrT="[Текст]"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</a:rPr>
            <a:t>3</a:t>
          </a:r>
          <a:endParaRPr lang="ru-RU" sz="3600" b="1" dirty="0">
            <a:solidFill>
              <a:schemeClr val="tx1"/>
            </a:solidFill>
          </a:endParaRPr>
        </a:p>
      </dgm:t>
    </dgm:pt>
    <dgm:pt modelId="{C8A96D35-FA87-4FD9-BACD-E7705BF6193C}" type="parTrans" cxnId="{36158F40-36D3-4E31-80BD-BABB2AA70C47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282B9431-81A0-4A17-88AF-081BEE598CAB}" type="sibTrans" cxnId="{36158F40-36D3-4E31-80BD-BABB2AA70C47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67BAA3BF-DF06-4C95-B5E9-200BA054D582}">
      <dgm:prSet phldrT="[Текст]"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</a:rPr>
            <a:t>2</a:t>
          </a:r>
          <a:endParaRPr lang="ru-RU" sz="3600" b="1" dirty="0">
            <a:solidFill>
              <a:schemeClr val="tx1"/>
            </a:solidFill>
          </a:endParaRPr>
        </a:p>
      </dgm:t>
    </dgm:pt>
    <dgm:pt modelId="{32DA3452-DAA9-4738-95BF-B7266E5690B8}" type="parTrans" cxnId="{2A2A48EC-CA20-466C-A8D5-7C3DBBB4138B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D45960A3-0CCB-474B-9F79-8E19BE265DC1}" type="sibTrans" cxnId="{2A2A48EC-CA20-466C-A8D5-7C3DBBB4138B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3618F57A-4ED4-44FD-A357-FE31D91C9A52}" type="pres">
      <dgm:prSet presAssocID="{055E6CB9-B697-49EA-8A65-1F5D329FB66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732752-0A09-4169-B93B-D26539E52B28}" type="pres">
      <dgm:prSet presAssocID="{9E8712B3-9A77-4FC4-8935-E020D2C3AD36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8C219-84F7-4CC3-A4C4-EC1AD451DFDA}" type="pres">
      <dgm:prSet presAssocID="{9E8712B3-9A77-4FC4-8935-E020D2C3AD36}" presName="spNode" presStyleCnt="0"/>
      <dgm:spPr/>
    </dgm:pt>
    <dgm:pt modelId="{02E4B569-4183-408F-A40F-D1F7DB572EFD}" type="pres">
      <dgm:prSet presAssocID="{2211EA62-5D56-41D3-B0A4-6A004A4800C3}" presName="sibTrans" presStyleLbl="sibTrans1D1" presStyleIdx="0" presStyleCnt="10"/>
      <dgm:spPr/>
      <dgm:t>
        <a:bodyPr/>
        <a:lstStyle/>
        <a:p>
          <a:endParaRPr lang="ru-RU"/>
        </a:p>
      </dgm:t>
    </dgm:pt>
    <dgm:pt modelId="{7035AB7F-A8E8-4599-A69F-13B0FD8FC7F3}" type="pres">
      <dgm:prSet presAssocID="{DB52D96B-AE7C-40BE-AAB3-83EDCC505CC1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60E19-6BDC-43FA-AD89-DD88A53AC71E}" type="pres">
      <dgm:prSet presAssocID="{DB52D96B-AE7C-40BE-AAB3-83EDCC505CC1}" presName="spNode" presStyleCnt="0"/>
      <dgm:spPr/>
    </dgm:pt>
    <dgm:pt modelId="{24E6D02D-B15F-436E-80D6-B1ADB0B9395E}" type="pres">
      <dgm:prSet presAssocID="{B9F41643-7F00-4DB7-BD45-B4756B4368D2}" presName="sibTrans" presStyleLbl="sibTrans1D1" presStyleIdx="1" presStyleCnt="10"/>
      <dgm:spPr/>
      <dgm:t>
        <a:bodyPr/>
        <a:lstStyle/>
        <a:p>
          <a:endParaRPr lang="ru-RU"/>
        </a:p>
      </dgm:t>
    </dgm:pt>
    <dgm:pt modelId="{4EDA6343-3A57-49C1-9007-25CC39A79864}" type="pres">
      <dgm:prSet presAssocID="{7D5DFE3B-B3DF-47F4-9577-E484EB26CE8E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93F87-99DE-46FD-8FDF-45C561A2121F}" type="pres">
      <dgm:prSet presAssocID="{7D5DFE3B-B3DF-47F4-9577-E484EB26CE8E}" presName="spNode" presStyleCnt="0"/>
      <dgm:spPr/>
    </dgm:pt>
    <dgm:pt modelId="{2814314C-710C-4B8E-A8D4-52A382FFDE6D}" type="pres">
      <dgm:prSet presAssocID="{89AD8A2A-2083-4A01-B703-41324F9AAAD3}" presName="sibTrans" presStyleLbl="sibTrans1D1" presStyleIdx="2" presStyleCnt="10"/>
      <dgm:spPr/>
      <dgm:t>
        <a:bodyPr/>
        <a:lstStyle/>
        <a:p>
          <a:endParaRPr lang="ru-RU"/>
        </a:p>
      </dgm:t>
    </dgm:pt>
    <dgm:pt modelId="{2572D0EF-C7C9-427D-AA3A-D884541C1E9A}" type="pres">
      <dgm:prSet presAssocID="{1BE21556-D333-40E5-A71D-4D60527FE7C5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928D4-3C29-4587-932E-E3D422B62A42}" type="pres">
      <dgm:prSet presAssocID="{1BE21556-D333-40E5-A71D-4D60527FE7C5}" presName="spNode" presStyleCnt="0"/>
      <dgm:spPr/>
    </dgm:pt>
    <dgm:pt modelId="{6C6964A2-A533-4ED0-967C-EFDA83775D2B}" type="pres">
      <dgm:prSet presAssocID="{85DFACC9-0326-4A47-A6F0-25A007A8D204}" presName="sibTrans" presStyleLbl="sibTrans1D1" presStyleIdx="3" presStyleCnt="10"/>
      <dgm:spPr/>
      <dgm:t>
        <a:bodyPr/>
        <a:lstStyle/>
        <a:p>
          <a:endParaRPr lang="ru-RU"/>
        </a:p>
      </dgm:t>
    </dgm:pt>
    <dgm:pt modelId="{8BB0600D-F71B-4F45-8113-820FE094F344}" type="pres">
      <dgm:prSet presAssocID="{342A03BE-171B-4D6A-B7A4-8B8EF1BD80EB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54F4B-D9F3-492A-BB80-BD51658BA821}" type="pres">
      <dgm:prSet presAssocID="{342A03BE-171B-4D6A-B7A4-8B8EF1BD80EB}" presName="spNode" presStyleCnt="0"/>
      <dgm:spPr/>
    </dgm:pt>
    <dgm:pt modelId="{E6858ADA-0CEA-453B-9AEC-F1298C4C2166}" type="pres">
      <dgm:prSet presAssocID="{0E631B5F-0C34-436C-B75D-AF73D99691CC}" presName="sibTrans" presStyleLbl="sibTrans1D1" presStyleIdx="4" presStyleCnt="10"/>
      <dgm:spPr/>
      <dgm:t>
        <a:bodyPr/>
        <a:lstStyle/>
        <a:p>
          <a:endParaRPr lang="ru-RU"/>
        </a:p>
      </dgm:t>
    </dgm:pt>
    <dgm:pt modelId="{9172A189-25B5-4BB0-91B2-79BCFF5BD86C}" type="pres">
      <dgm:prSet presAssocID="{2FD940A6-EE1E-4CFA-AA8D-3CF2ADBB058D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7D1D55-E826-40D4-8D73-663F90E13D40}" type="pres">
      <dgm:prSet presAssocID="{2FD940A6-EE1E-4CFA-AA8D-3CF2ADBB058D}" presName="spNode" presStyleCnt="0"/>
      <dgm:spPr/>
    </dgm:pt>
    <dgm:pt modelId="{EFEDB6F6-AE31-4A41-8BB7-BCC2CAE597A6}" type="pres">
      <dgm:prSet presAssocID="{590D01B4-2020-49BB-BE59-9C5FB2B4AF61}" presName="sibTrans" presStyleLbl="sibTrans1D1" presStyleIdx="5" presStyleCnt="10"/>
      <dgm:spPr/>
      <dgm:t>
        <a:bodyPr/>
        <a:lstStyle/>
        <a:p>
          <a:endParaRPr lang="ru-RU"/>
        </a:p>
      </dgm:t>
    </dgm:pt>
    <dgm:pt modelId="{F8969B57-3475-4DCB-B15E-FC8A9A9D0609}" type="pres">
      <dgm:prSet presAssocID="{5855552D-474E-459B-AEDD-85B05DF611EF}" presName="node" presStyleLbl="node1" presStyleIdx="6" presStyleCnt="10" custScaleX="154825" custScaleY="153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9A346-F5AD-46F5-AB74-2C28C8AB18DD}" type="pres">
      <dgm:prSet presAssocID="{5855552D-474E-459B-AEDD-85B05DF611EF}" presName="spNode" presStyleCnt="0"/>
      <dgm:spPr/>
    </dgm:pt>
    <dgm:pt modelId="{2C9C2CAC-DD94-4284-9669-C91B6880204F}" type="pres">
      <dgm:prSet presAssocID="{639C0523-A6EB-4E2C-9FB1-A0F89B9F6A04}" presName="sibTrans" presStyleLbl="sibTrans1D1" presStyleIdx="6" presStyleCnt="10"/>
      <dgm:spPr/>
      <dgm:t>
        <a:bodyPr/>
        <a:lstStyle/>
        <a:p>
          <a:endParaRPr lang="ru-RU"/>
        </a:p>
      </dgm:t>
    </dgm:pt>
    <dgm:pt modelId="{C8DECEC3-DD97-4A94-B953-BE26B5359ED2}" type="pres">
      <dgm:prSet presAssocID="{DA40439D-714F-4D9A-9265-B0F1BA8E3503}" presName="node" presStyleLbl="node1" presStyleIdx="7" presStyleCnt="10" custScaleX="154825" custScaleY="153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62FFBB-BD65-4532-9F30-13DE561F8085}" type="pres">
      <dgm:prSet presAssocID="{DA40439D-714F-4D9A-9265-B0F1BA8E3503}" presName="spNode" presStyleCnt="0"/>
      <dgm:spPr/>
    </dgm:pt>
    <dgm:pt modelId="{AEB68E97-9833-4C30-B869-87331871D0B3}" type="pres">
      <dgm:prSet presAssocID="{282B9431-81A0-4A17-88AF-081BEE598CAB}" presName="sibTrans" presStyleLbl="sibTrans1D1" presStyleIdx="7" presStyleCnt="10"/>
      <dgm:spPr/>
      <dgm:t>
        <a:bodyPr/>
        <a:lstStyle/>
        <a:p>
          <a:endParaRPr lang="ru-RU"/>
        </a:p>
      </dgm:t>
    </dgm:pt>
    <dgm:pt modelId="{0B578789-EB85-443A-A0A8-E87ADEC25E01}" type="pres">
      <dgm:prSet presAssocID="{67BAA3BF-DF06-4C95-B5E9-200BA054D582}" presName="node" presStyleLbl="node1" presStyleIdx="8" presStyleCnt="10" custScaleX="154825" custScaleY="153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F9933-50FA-4598-8959-380684327B4E}" type="pres">
      <dgm:prSet presAssocID="{67BAA3BF-DF06-4C95-B5E9-200BA054D582}" presName="spNode" presStyleCnt="0"/>
      <dgm:spPr/>
    </dgm:pt>
    <dgm:pt modelId="{D037BE45-5971-4DEA-A0B3-193925BC4E27}" type="pres">
      <dgm:prSet presAssocID="{D45960A3-0CCB-474B-9F79-8E19BE265DC1}" presName="sibTrans" presStyleLbl="sibTrans1D1" presStyleIdx="8" presStyleCnt="10"/>
      <dgm:spPr/>
      <dgm:t>
        <a:bodyPr/>
        <a:lstStyle/>
        <a:p>
          <a:endParaRPr lang="ru-RU"/>
        </a:p>
      </dgm:t>
    </dgm:pt>
    <dgm:pt modelId="{D712D497-17D1-4D1D-9BFE-9AABA416A486}" type="pres">
      <dgm:prSet presAssocID="{8AEB804B-8AF2-434F-8949-419DCFE31746}" presName="node" presStyleLbl="node1" presStyleIdx="9" presStyleCnt="10" custScaleX="154825" custScaleY="153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135A7-645E-4595-A286-DDB29E4F274D}" type="pres">
      <dgm:prSet presAssocID="{8AEB804B-8AF2-434F-8949-419DCFE31746}" presName="spNode" presStyleCnt="0"/>
      <dgm:spPr/>
    </dgm:pt>
    <dgm:pt modelId="{86EFE966-BA65-4E72-A9C0-1F3258446AA4}" type="pres">
      <dgm:prSet presAssocID="{D20D3EEC-3B57-44D3-A649-2E3AE7FC6B35}" presName="sibTrans" presStyleLbl="sibTrans1D1" presStyleIdx="9" presStyleCnt="10"/>
      <dgm:spPr/>
      <dgm:t>
        <a:bodyPr/>
        <a:lstStyle/>
        <a:p>
          <a:endParaRPr lang="ru-RU"/>
        </a:p>
      </dgm:t>
    </dgm:pt>
  </dgm:ptLst>
  <dgm:cxnLst>
    <dgm:cxn modelId="{2A2A48EC-CA20-466C-A8D5-7C3DBBB4138B}" srcId="{055E6CB9-B697-49EA-8A65-1F5D329FB66A}" destId="{67BAA3BF-DF06-4C95-B5E9-200BA054D582}" srcOrd="8" destOrd="0" parTransId="{32DA3452-DAA9-4738-95BF-B7266E5690B8}" sibTransId="{D45960A3-0CCB-474B-9F79-8E19BE265DC1}"/>
    <dgm:cxn modelId="{B81294ED-24C9-4F1A-9D68-C1CBD7CD9488}" type="presOf" srcId="{7D5DFE3B-B3DF-47F4-9577-E484EB26CE8E}" destId="{4EDA6343-3A57-49C1-9007-25CC39A79864}" srcOrd="0" destOrd="0" presId="urn:microsoft.com/office/officeart/2005/8/layout/cycle6"/>
    <dgm:cxn modelId="{FF1B20E4-C451-4B4C-B1EA-F84FED87C179}" srcId="{055E6CB9-B697-49EA-8A65-1F5D329FB66A}" destId="{342A03BE-171B-4D6A-B7A4-8B8EF1BD80EB}" srcOrd="4" destOrd="0" parTransId="{62C7AFA4-D40D-44D9-8866-C724ADAF7907}" sibTransId="{0E631B5F-0C34-436C-B75D-AF73D99691CC}"/>
    <dgm:cxn modelId="{A5B72978-BE2F-40CD-9764-B885259D9083}" srcId="{055E6CB9-B697-49EA-8A65-1F5D329FB66A}" destId="{5855552D-474E-459B-AEDD-85B05DF611EF}" srcOrd="6" destOrd="0" parTransId="{A53D7AF4-546E-48DF-8829-C3A333129353}" sibTransId="{639C0523-A6EB-4E2C-9FB1-A0F89B9F6A04}"/>
    <dgm:cxn modelId="{754F630E-E729-440D-9CFC-F252C2BFBFB3}" type="presOf" srcId="{DB52D96B-AE7C-40BE-AAB3-83EDCC505CC1}" destId="{7035AB7F-A8E8-4599-A69F-13B0FD8FC7F3}" srcOrd="0" destOrd="0" presId="urn:microsoft.com/office/officeart/2005/8/layout/cycle6"/>
    <dgm:cxn modelId="{2D358E07-63DC-483E-9A0A-8D653322CFE6}" type="presOf" srcId="{639C0523-A6EB-4E2C-9FB1-A0F89B9F6A04}" destId="{2C9C2CAC-DD94-4284-9669-C91B6880204F}" srcOrd="0" destOrd="0" presId="urn:microsoft.com/office/officeart/2005/8/layout/cycle6"/>
    <dgm:cxn modelId="{A1335008-FFC0-4B4A-A1EC-EDEFB5092867}" type="presOf" srcId="{5855552D-474E-459B-AEDD-85B05DF611EF}" destId="{F8969B57-3475-4DCB-B15E-FC8A9A9D0609}" srcOrd="0" destOrd="0" presId="urn:microsoft.com/office/officeart/2005/8/layout/cycle6"/>
    <dgm:cxn modelId="{A6EB1432-8B5D-487D-A070-658133D746CC}" type="presOf" srcId="{DA40439D-714F-4D9A-9265-B0F1BA8E3503}" destId="{C8DECEC3-DD97-4A94-B953-BE26B5359ED2}" srcOrd="0" destOrd="0" presId="urn:microsoft.com/office/officeart/2005/8/layout/cycle6"/>
    <dgm:cxn modelId="{C42ACA0A-EC08-4EC1-8C99-DFCA22883B00}" srcId="{055E6CB9-B697-49EA-8A65-1F5D329FB66A}" destId="{7D5DFE3B-B3DF-47F4-9577-E484EB26CE8E}" srcOrd="2" destOrd="0" parTransId="{E7F7EE31-AA12-469C-AD7F-6BF51678BC26}" sibTransId="{89AD8A2A-2083-4A01-B703-41324F9AAAD3}"/>
    <dgm:cxn modelId="{6B274027-4C9B-4882-A300-99E99E9B7859}" type="presOf" srcId="{89AD8A2A-2083-4A01-B703-41324F9AAAD3}" destId="{2814314C-710C-4B8E-A8D4-52A382FFDE6D}" srcOrd="0" destOrd="0" presId="urn:microsoft.com/office/officeart/2005/8/layout/cycle6"/>
    <dgm:cxn modelId="{C987A7A8-60E3-4580-B0A9-2E4CFA6C96EC}" type="presOf" srcId="{590D01B4-2020-49BB-BE59-9C5FB2B4AF61}" destId="{EFEDB6F6-AE31-4A41-8BB7-BCC2CAE597A6}" srcOrd="0" destOrd="0" presId="urn:microsoft.com/office/officeart/2005/8/layout/cycle6"/>
    <dgm:cxn modelId="{47966D94-25B9-4966-939B-DE72A109E9A9}" srcId="{055E6CB9-B697-49EA-8A65-1F5D329FB66A}" destId="{2FD940A6-EE1E-4CFA-AA8D-3CF2ADBB058D}" srcOrd="5" destOrd="0" parTransId="{39E9F860-B7E8-49FB-8851-BB4218A7E981}" sibTransId="{590D01B4-2020-49BB-BE59-9C5FB2B4AF61}"/>
    <dgm:cxn modelId="{4574D6B8-8529-4B17-B386-743172DED16F}" type="presOf" srcId="{0E631B5F-0C34-436C-B75D-AF73D99691CC}" destId="{E6858ADA-0CEA-453B-9AEC-F1298C4C2166}" srcOrd="0" destOrd="0" presId="urn:microsoft.com/office/officeart/2005/8/layout/cycle6"/>
    <dgm:cxn modelId="{9997A81A-61E2-449A-AE06-E780FD14B0A3}" type="presOf" srcId="{2FD940A6-EE1E-4CFA-AA8D-3CF2ADBB058D}" destId="{9172A189-25B5-4BB0-91B2-79BCFF5BD86C}" srcOrd="0" destOrd="0" presId="urn:microsoft.com/office/officeart/2005/8/layout/cycle6"/>
    <dgm:cxn modelId="{9BBAA3EA-7A5F-437C-B7A3-D05F86AB68BA}" type="presOf" srcId="{282B9431-81A0-4A17-88AF-081BEE598CAB}" destId="{AEB68E97-9833-4C30-B869-87331871D0B3}" srcOrd="0" destOrd="0" presId="urn:microsoft.com/office/officeart/2005/8/layout/cycle6"/>
    <dgm:cxn modelId="{E0834363-AC29-4970-893C-923BA8FFD7C8}" type="presOf" srcId="{D45960A3-0CCB-474B-9F79-8E19BE265DC1}" destId="{D037BE45-5971-4DEA-A0B3-193925BC4E27}" srcOrd="0" destOrd="0" presId="urn:microsoft.com/office/officeart/2005/8/layout/cycle6"/>
    <dgm:cxn modelId="{36158F40-36D3-4E31-80BD-BABB2AA70C47}" srcId="{055E6CB9-B697-49EA-8A65-1F5D329FB66A}" destId="{DA40439D-714F-4D9A-9265-B0F1BA8E3503}" srcOrd="7" destOrd="0" parTransId="{C8A96D35-FA87-4FD9-BACD-E7705BF6193C}" sibTransId="{282B9431-81A0-4A17-88AF-081BEE598CAB}"/>
    <dgm:cxn modelId="{9599E603-F144-4201-AF2E-04DE160E9407}" type="presOf" srcId="{9E8712B3-9A77-4FC4-8935-E020D2C3AD36}" destId="{52732752-0A09-4169-B93B-D26539E52B28}" srcOrd="0" destOrd="0" presId="urn:microsoft.com/office/officeart/2005/8/layout/cycle6"/>
    <dgm:cxn modelId="{B475682B-4E68-42A4-BFEA-F4D81C13BBF0}" srcId="{055E6CB9-B697-49EA-8A65-1F5D329FB66A}" destId="{9E8712B3-9A77-4FC4-8935-E020D2C3AD36}" srcOrd="0" destOrd="0" parTransId="{4F4DEB53-D036-4C5C-B3EE-19EA22E2B269}" sibTransId="{2211EA62-5D56-41D3-B0A4-6A004A4800C3}"/>
    <dgm:cxn modelId="{1D9E8269-2EFB-43CA-8629-36050B378B65}" srcId="{055E6CB9-B697-49EA-8A65-1F5D329FB66A}" destId="{DB52D96B-AE7C-40BE-AAB3-83EDCC505CC1}" srcOrd="1" destOrd="0" parTransId="{2A13F976-F704-4909-B2F0-37CA864B7571}" sibTransId="{B9F41643-7F00-4DB7-BD45-B4756B4368D2}"/>
    <dgm:cxn modelId="{C9E2FAAD-C051-4067-A1FF-A1527C940D5A}" type="presOf" srcId="{055E6CB9-B697-49EA-8A65-1F5D329FB66A}" destId="{3618F57A-4ED4-44FD-A357-FE31D91C9A52}" srcOrd="0" destOrd="0" presId="urn:microsoft.com/office/officeart/2005/8/layout/cycle6"/>
    <dgm:cxn modelId="{BF2FE4B1-ADE0-406C-8FAC-31B01C61CCAF}" type="presOf" srcId="{8AEB804B-8AF2-434F-8949-419DCFE31746}" destId="{D712D497-17D1-4D1D-9BFE-9AABA416A486}" srcOrd="0" destOrd="0" presId="urn:microsoft.com/office/officeart/2005/8/layout/cycle6"/>
    <dgm:cxn modelId="{9D65373D-6632-4803-8D58-71688356F977}" type="presOf" srcId="{342A03BE-171B-4D6A-B7A4-8B8EF1BD80EB}" destId="{8BB0600D-F71B-4F45-8113-820FE094F344}" srcOrd="0" destOrd="0" presId="urn:microsoft.com/office/officeart/2005/8/layout/cycle6"/>
    <dgm:cxn modelId="{4546834B-CA7E-43D2-82F5-66D1BEA694D6}" type="presOf" srcId="{D20D3EEC-3B57-44D3-A649-2E3AE7FC6B35}" destId="{86EFE966-BA65-4E72-A9C0-1F3258446AA4}" srcOrd="0" destOrd="0" presId="urn:microsoft.com/office/officeart/2005/8/layout/cycle6"/>
    <dgm:cxn modelId="{0F6B3086-4B7F-4DF9-836A-7B4CD7008F02}" srcId="{055E6CB9-B697-49EA-8A65-1F5D329FB66A}" destId="{1BE21556-D333-40E5-A71D-4D60527FE7C5}" srcOrd="3" destOrd="0" parTransId="{F0C23B3A-D9B8-4C54-A147-E362685E85EA}" sibTransId="{85DFACC9-0326-4A47-A6F0-25A007A8D204}"/>
    <dgm:cxn modelId="{EBF49E7E-6EF4-40F2-9BC9-29341D0B3EBA}" type="presOf" srcId="{2211EA62-5D56-41D3-B0A4-6A004A4800C3}" destId="{02E4B569-4183-408F-A40F-D1F7DB572EFD}" srcOrd="0" destOrd="0" presId="urn:microsoft.com/office/officeart/2005/8/layout/cycle6"/>
    <dgm:cxn modelId="{763C31E0-E8EE-49AD-9FCD-E29CB4A6FB72}" type="presOf" srcId="{B9F41643-7F00-4DB7-BD45-B4756B4368D2}" destId="{24E6D02D-B15F-436E-80D6-B1ADB0B9395E}" srcOrd="0" destOrd="0" presId="urn:microsoft.com/office/officeart/2005/8/layout/cycle6"/>
    <dgm:cxn modelId="{8EE4C8D9-FA5C-449F-95CB-3E378DE98294}" type="presOf" srcId="{67BAA3BF-DF06-4C95-B5E9-200BA054D582}" destId="{0B578789-EB85-443A-A0A8-E87ADEC25E01}" srcOrd="0" destOrd="0" presId="urn:microsoft.com/office/officeart/2005/8/layout/cycle6"/>
    <dgm:cxn modelId="{DFE592BA-2D62-4E7E-A653-59C4B04BAA07}" type="presOf" srcId="{1BE21556-D333-40E5-A71D-4D60527FE7C5}" destId="{2572D0EF-C7C9-427D-AA3A-D884541C1E9A}" srcOrd="0" destOrd="0" presId="urn:microsoft.com/office/officeart/2005/8/layout/cycle6"/>
    <dgm:cxn modelId="{5A8FCE29-3982-4C9A-B632-5143C782E067}" type="presOf" srcId="{85DFACC9-0326-4A47-A6F0-25A007A8D204}" destId="{6C6964A2-A533-4ED0-967C-EFDA83775D2B}" srcOrd="0" destOrd="0" presId="urn:microsoft.com/office/officeart/2005/8/layout/cycle6"/>
    <dgm:cxn modelId="{08D4B966-C087-4C5F-9A2F-FFA5EFEED539}" srcId="{055E6CB9-B697-49EA-8A65-1F5D329FB66A}" destId="{8AEB804B-8AF2-434F-8949-419DCFE31746}" srcOrd="9" destOrd="0" parTransId="{2252B9EF-A0E4-4A70-929B-F44B4D51740F}" sibTransId="{D20D3EEC-3B57-44D3-A649-2E3AE7FC6B35}"/>
    <dgm:cxn modelId="{9FE2B05F-49DC-4883-9CA2-6F0914367C5A}" type="presParOf" srcId="{3618F57A-4ED4-44FD-A357-FE31D91C9A52}" destId="{52732752-0A09-4169-B93B-D26539E52B28}" srcOrd="0" destOrd="0" presId="urn:microsoft.com/office/officeart/2005/8/layout/cycle6"/>
    <dgm:cxn modelId="{39D3AF0C-5572-4FA1-BF77-B6AE67D89413}" type="presParOf" srcId="{3618F57A-4ED4-44FD-A357-FE31D91C9A52}" destId="{C458C219-84F7-4CC3-A4C4-EC1AD451DFDA}" srcOrd="1" destOrd="0" presId="urn:microsoft.com/office/officeart/2005/8/layout/cycle6"/>
    <dgm:cxn modelId="{EA08B26C-5B11-4250-9068-BBECC7DEE012}" type="presParOf" srcId="{3618F57A-4ED4-44FD-A357-FE31D91C9A52}" destId="{02E4B569-4183-408F-A40F-D1F7DB572EFD}" srcOrd="2" destOrd="0" presId="urn:microsoft.com/office/officeart/2005/8/layout/cycle6"/>
    <dgm:cxn modelId="{7F260E89-4273-471E-8366-EC0097509523}" type="presParOf" srcId="{3618F57A-4ED4-44FD-A357-FE31D91C9A52}" destId="{7035AB7F-A8E8-4599-A69F-13B0FD8FC7F3}" srcOrd="3" destOrd="0" presId="urn:microsoft.com/office/officeart/2005/8/layout/cycle6"/>
    <dgm:cxn modelId="{F84C74AE-BC73-4848-92BA-E77D6B3C7FEF}" type="presParOf" srcId="{3618F57A-4ED4-44FD-A357-FE31D91C9A52}" destId="{8B560E19-6BDC-43FA-AD89-DD88A53AC71E}" srcOrd="4" destOrd="0" presId="urn:microsoft.com/office/officeart/2005/8/layout/cycle6"/>
    <dgm:cxn modelId="{78710B87-E19F-46E2-B4F4-62F1D012F800}" type="presParOf" srcId="{3618F57A-4ED4-44FD-A357-FE31D91C9A52}" destId="{24E6D02D-B15F-436E-80D6-B1ADB0B9395E}" srcOrd="5" destOrd="0" presId="urn:microsoft.com/office/officeart/2005/8/layout/cycle6"/>
    <dgm:cxn modelId="{8118A23A-9DB7-4B17-9E5D-CC42937BA642}" type="presParOf" srcId="{3618F57A-4ED4-44FD-A357-FE31D91C9A52}" destId="{4EDA6343-3A57-49C1-9007-25CC39A79864}" srcOrd="6" destOrd="0" presId="urn:microsoft.com/office/officeart/2005/8/layout/cycle6"/>
    <dgm:cxn modelId="{7B2D184C-8BB2-40CE-824E-A13117927247}" type="presParOf" srcId="{3618F57A-4ED4-44FD-A357-FE31D91C9A52}" destId="{2F893F87-99DE-46FD-8FDF-45C561A2121F}" srcOrd="7" destOrd="0" presId="urn:microsoft.com/office/officeart/2005/8/layout/cycle6"/>
    <dgm:cxn modelId="{1D6FBFE8-3DEE-45C4-A1E3-870E6C946559}" type="presParOf" srcId="{3618F57A-4ED4-44FD-A357-FE31D91C9A52}" destId="{2814314C-710C-4B8E-A8D4-52A382FFDE6D}" srcOrd="8" destOrd="0" presId="urn:microsoft.com/office/officeart/2005/8/layout/cycle6"/>
    <dgm:cxn modelId="{E84B58B5-9E9F-4B00-9E2C-CD237807234C}" type="presParOf" srcId="{3618F57A-4ED4-44FD-A357-FE31D91C9A52}" destId="{2572D0EF-C7C9-427D-AA3A-D884541C1E9A}" srcOrd="9" destOrd="0" presId="urn:microsoft.com/office/officeart/2005/8/layout/cycle6"/>
    <dgm:cxn modelId="{21170B1C-A595-43EF-860E-8EE1258AD255}" type="presParOf" srcId="{3618F57A-4ED4-44FD-A357-FE31D91C9A52}" destId="{289928D4-3C29-4587-932E-E3D422B62A42}" srcOrd="10" destOrd="0" presId="urn:microsoft.com/office/officeart/2005/8/layout/cycle6"/>
    <dgm:cxn modelId="{5BC9AF08-E960-4EFC-8B58-CFF2D4733BDD}" type="presParOf" srcId="{3618F57A-4ED4-44FD-A357-FE31D91C9A52}" destId="{6C6964A2-A533-4ED0-967C-EFDA83775D2B}" srcOrd="11" destOrd="0" presId="urn:microsoft.com/office/officeart/2005/8/layout/cycle6"/>
    <dgm:cxn modelId="{8C7CA086-D8F4-4BC7-B671-1FAE4960C62F}" type="presParOf" srcId="{3618F57A-4ED4-44FD-A357-FE31D91C9A52}" destId="{8BB0600D-F71B-4F45-8113-820FE094F344}" srcOrd="12" destOrd="0" presId="urn:microsoft.com/office/officeart/2005/8/layout/cycle6"/>
    <dgm:cxn modelId="{1016E38F-5EF0-4DB2-8BC4-496CF2F29A44}" type="presParOf" srcId="{3618F57A-4ED4-44FD-A357-FE31D91C9A52}" destId="{F3754F4B-D9F3-492A-BB80-BD51658BA821}" srcOrd="13" destOrd="0" presId="urn:microsoft.com/office/officeart/2005/8/layout/cycle6"/>
    <dgm:cxn modelId="{9CD2B192-127C-4377-9C1E-7B0A122E4CF8}" type="presParOf" srcId="{3618F57A-4ED4-44FD-A357-FE31D91C9A52}" destId="{E6858ADA-0CEA-453B-9AEC-F1298C4C2166}" srcOrd="14" destOrd="0" presId="urn:microsoft.com/office/officeart/2005/8/layout/cycle6"/>
    <dgm:cxn modelId="{F44969F4-5B28-4356-89F3-5D0D1B15F4ED}" type="presParOf" srcId="{3618F57A-4ED4-44FD-A357-FE31D91C9A52}" destId="{9172A189-25B5-4BB0-91B2-79BCFF5BD86C}" srcOrd="15" destOrd="0" presId="urn:microsoft.com/office/officeart/2005/8/layout/cycle6"/>
    <dgm:cxn modelId="{5CC352A1-B3AB-4ACA-A2EB-10223958B695}" type="presParOf" srcId="{3618F57A-4ED4-44FD-A357-FE31D91C9A52}" destId="{E37D1D55-E826-40D4-8D73-663F90E13D40}" srcOrd="16" destOrd="0" presId="urn:microsoft.com/office/officeart/2005/8/layout/cycle6"/>
    <dgm:cxn modelId="{4FF1E3A9-C1CE-476F-91B9-83A623D76722}" type="presParOf" srcId="{3618F57A-4ED4-44FD-A357-FE31D91C9A52}" destId="{EFEDB6F6-AE31-4A41-8BB7-BCC2CAE597A6}" srcOrd="17" destOrd="0" presId="urn:microsoft.com/office/officeart/2005/8/layout/cycle6"/>
    <dgm:cxn modelId="{C0DDF3FF-FAFD-41E6-8913-CE91AD8D7AAF}" type="presParOf" srcId="{3618F57A-4ED4-44FD-A357-FE31D91C9A52}" destId="{F8969B57-3475-4DCB-B15E-FC8A9A9D0609}" srcOrd="18" destOrd="0" presId="urn:microsoft.com/office/officeart/2005/8/layout/cycle6"/>
    <dgm:cxn modelId="{CA3F410C-17C4-4CCF-8B25-D07F059B6220}" type="presParOf" srcId="{3618F57A-4ED4-44FD-A357-FE31D91C9A52}" destId="{0939A346-F5AD-46F5-AB74-2C28C8AB18DD}" srcOrd="19" destOrd="0" presId="urn:microsoft.com/office/officeart/2005/8/layout/cycle6"/>
    <dgm:cxn modelId="{38C11E9E-7C2E-4C5C-8D1E-7BE644823E9A}" type="presParOf" srcId="{3618F57A-4ED4-44FD-A357-FE31D91C9A52}" destId="{2C9C2CAC-DD94-4284-9669-C91B6880204F}" srcOrd="20" destOrd="0" presId="urn:microsoft.com/office/officeart/2005/8/layout/cycle6"/>
    <dgm:cxn modelId="{321A1DDB-10FC-495E-93CD-C454F3567E20}" type="presParOf" srcId="{3618F57A-4ED4-44FD-A357-FE31D91C9A52}" destId="{C8DECEC3-DD97-4A94-B953-BE26B5359ED2}" srcOrd="21" destOrd="0" presId="urn:microsoft.com/office/officeart/2005/8/layout/cycle6"/>
    <dgm:cxn modelId="{E9742D9A-9F88-408A-9742-1C7278AFE3A6}" type="presParOf" srcId="{3618F57A-4ED4-44FD-A357-FE31D91C9A52}" destId="{B262FFBB-BD65-4532-9F30-13DE561F8085}" srcOrd="22" destOrd="0" presId="urn:microsoft.com/office/officeart/2005/8/layout/cycle6"/>
    <dgm:cxn modelId="{C5067D02-28D0-44A5-8B2B-A5864F34C906}" type="presParOf" srcId="{3618F57A-4ED4-44FD-A357-FE31D91C9A52}" destId="{AEB68E97-9833-4C30-B869-87331871D0B3}" srcOrd="23" destOrd="0" presId="urn:microsoft.com/office/officeart/2005/8/layout/cycle6"/>
    <dgm:cxn modelId="{7765F9FB-09E7-4675-ACE2-C4891C9881BB}" type="presParOf" srcId="{3618F57A-4ED4-44FD-A357-FE31D91C9A52}" destId="{0B578789-EB85-443A-A0A8-E87ADEC25E01}" srcOrd="24" destOrd="0" presId="urn:microsoft.com/office/officeart/2005/8/layout/cycle6"/>
    <dgm:cxn modelId="{8FCB929F-03E2-43B0-8974-56C61E6DB068}" type="presParOf" srcId="{3618F57A-4ED4-44FD-A357-FE31D91C9A52}" destId="{2E9F9933-50FA-4598-8959-380684327B4E}" srcOrd="25" destOrd="0" presId="urn:microsoft.com/office/officeart/2005/8/layout/cycle6"/>
    <dgm:cxn modelId="{068D2921-590B-40D3-B338-63CA155154C9}" type="presParOf" srcId="{3618F57A-4ED4-44FD-A357-FE31D91C9A52}" destId="{D037BE45-5971-4DEA-A0B3-193925BC4E27}" srcOrd="26" destOrd="0" presId="urn:microsoft.com/office/officeart/2005/8/layout/cycle6"/>
    <dgm:cxn modelId="{3339156B-48E4-4DF9-B494-9FB8B107444B}" type="presParOf" srcId="{3618F57A-4ED4-44FD-A357-FE31D91C9A52}" destId="{D712D497-17D1-4D1D-9BFE-9AABA416A486}" srcOrd="27" destOrd="0" presId="urn:microsoft.com/office/officeart/2005/8/layout/cycle6"/>
    <dgm:cxn modelId="{AD8180AF-BC93-4267-A28C-E4E969280E4F}" type="presParOf" srcId="{3618F57A-4ED4-44FD-A357-FE31D91C9A52}" destId="{B92135A7-645E-4595-A286-DDB29E4F274D}" srcOrd="28" destOrd="0" presId="urn:microsoft.com/office/officeart/2005/8/layout/cycle6"/>
    <dgm:cxn modelId="{6ABA2CD9-0BF7-47BA-AE75-ED1DAAD1219B}" type="presParOf" srcId="{3618F57A-4ED4-44FD-A357-FE31D91C9A52}" destId="{86EFE966-BA65-4E72-A9C0-1F3258446AA4}" srcOrd="29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494DF0-B0A8-421F-8986-7C1F7BBBD60E}" type="doc">
      <dgm:prSet loTypeId="urn:microsoft.com/office/officeart/2005/8/layout/vList6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4BC9158E-F2C4-40ED-A6F8-C95A574A9CD3}">
      <dgm:prSet phldrT="[Текст]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Численность детей с ОВЗ, осваивающих предметную область «Технология» по обновленным образовательным программам общего образования и на обновленной </a:t>
          </a:r>
          <a:r>
            <a:rPr lang="ru-RU" dirty="0" smtClean="0">
              <a:solidFill>
                <a:schemeClr val="tx1"/>
              </a:solidFill>
            </a:rPr>
            <a:t>МТБ, </a:t>
          </a:r>
          <a:r>
            <a:rPr lang="ru-RU" dirty="0" smtClean="0">
              <a:solidFill>
                <a:schemeClr val="tx1"/>
              </a:solidFill>
            </a:rPr>
            <a:t>от общего числа детей указанной категории, чел.</a:t>
          </a:r>
          <a:endParaRPr lang="ru-RU" dirty="0">
            <a:solidFill>
              <a:schemeClr val="tx1"/>
            </a:solidFill>
          </a:endParaRPr>
        </a:p>
      </dgm:t>
    </dgm:pt>
    <dgm:pt modelId="{C829ED93-B856-4DEF-92C8-BE2BF89BF7F0}" type="parTrans" cxnId="{8764EBCC-AC73-433F-8A8E-75FCD905851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FC2D8C9-C4A2-4179-8474-FFFB5D35CE33}" type="sibTrans" cxnId="{8764EBCC-AC73-433F-8A8E-75FCD905851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510A1DE-AF21-46AB-A8B4-785520E8E3A4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</a:rPr>
            <a:t>2020г. – </a:t>
          </a:r>
          <a:r>
            <a:rPr lang="ru-RU" sz="1800" b="1" dirty="0" smtClean="0">
              <a:solidFill>
                <a:schemeClr val="tx1"/>
              </a:solidFill>
            </a:rPr>
            <a:t>187</a:t>
          </a:r>
          <a:r>
            <a:rPr lang="ru-RU" sz="1800" b="0" dirty="0" smtClean="0">
              <a:solidFill>
                <a:schemeClr val="tx1"/>
              </a:solidFill>
            </a:rPr>
            <a:t> чел.</a:t>
          </a:r>
          <a:endParaRPr lang="ru-RU" sz="1800" b="0" dirty="0">
            <a:solidFill>
              <a:schemeClr val="tx1"/>
            </a:solidFill>
          </a:endParaRPr>
        </a:p>
      </dgm:t>
    </dgm:pt>
    <dgm:pt modelId="{23CBFF3A-7A39-4577-A193-956D59DF470F}" type="parTrans" cxnId="{36598755-1D42-4734-838D-E7F69BE2BB2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6E7B9A0-C711-47C7-9385-E2AEB652C547}" type="sibTrans" cxnId="{36598755-1D42-4734-838D-E7F69BE2BB2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5AC617-7FE4-4602-8D65-A820D7F5E249}">
      <dgm:prSet phldrT="[Текст]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Повышение квалификации педагогов по вопросам работы с детьми с ОВЗ, в том числе по предмету «Технология</a:t>
          </a:r>
          <a:r>
            <a:rPr lang="ru-RU" dirty="0" smtClean="0">
              <a:solidFill>
                <a:schemeClr val="tx1"/>
              </a:solidFill>
            </a:rPr>
            <a:t>», </a:t>
          </a:r>
          <a:r>
            <a:rPr lang="ru-RU" dirty="0" smtClean="0">
              <a:solidFill>
                <a:schemeClr val="tx1"/>
              </a:solidFill>
            </a:rPr>
            <a:t>ежегодно</a:t>
          </a:r>
          <a:endParaRPr lang="ru-RU" dirty="0">
            <a:solidFill>
              <a:schemeClr val="tx1"/>
            </a:solidFill>
          </a:endParaRPr>
        </a:p>
      </dgm:t>
    </dgm:pt>
    <dgm:pt modelId="{FA1C257E-D581-4530-A457-37CDA25C2921}" type="parTrans" cxnId="{5D39E301-03B9-41C3-9A37-679DF7D90E4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E6F3295-AAB9-44E9-BE62-2604B8716013}" type="sibTrans" cxnId="{5D39E301-03B9-41C3-9A37-679DF7D90E4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70F636C-5FC7-48A4-AB89-E3720078FC90}">
      <dgm:prSet phldrT="[Текст]" custT="1"/>
      <dgm:spPr/>
      <dgm:t>
        <a:bodyPr anchor="ctr" anchorCtr="0"/>
        <a:lstStyle/>
        <a:p>
          <a:r>
            <a:rPr lang="ru-RU" sz="1800" b="1" dirty="0" smtClean="0">
              <a:solidFill>
                <a:schemeClr val="tx1"/>
              </a:solidFill>
            </a:rPr>
            <a:t>100%</a:t>
          </a:r>
          <a:endParaRPr lang="ru-RU" sz="1800" b="1" dirty="0">
            <a:solidFill>
              <a:schemeClr val="tx1"/>
            </a:solidFill>
          </a:endParaRPr>
        </a:p>
      </dgm:t>
    </dgm:pt>
    <dgm:pt modelId="{EA63C54B-B9BE-447F-9E4C-3823A5C95509}" type="parTrans" cxnId="{1158E102-DD33-47A1-85E4-6E5D444BF0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F7F8C1E-DE23-4442-B820-5A75D25397DE}" type="sibTrans" cxnId="{1158E102-DD33-47A1-85E4-6E5D444BF0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6047355-B408-4302-9DA9-1EF6C88C1CE7}">
      <dgm:prSet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</a:rPr>
            <a:t>2021г. – </a:t>
          </a:r>
          <a:r>
            <a:rPr lang="ru-RU" sz="1800" b="1" dirty="0" smtClean="0">
              <a:solidFill>
                <a:schemeClr val="tx1"/>
              </a:solidFill>
            </a:rPr>
            <a:t>340</a:t>
          </a:r>
          <a:r>
            <a:rPr lang="ru-RU" sz="1800" b="0" dirty="0" smtClean="0">
              <a:solidFill>
                <a:schemeClr val="tx1"/>
              </a:solidFill>
            </a:rPr>
            <a:t> чел.</a:t>
          </a:r>
          <a:endParaRPr lang="ru-RU" sz="1800" b="0" dirty="0">
            <a:solidFill>
              <a:schemeClr val="tx1"/>
            </a:solidFill>
          </a:endParaRPr>
        </a:p>
      </dgm:t>
    </dgm:pt>
    <dgm:pt modelId="{FCB836E0-9ECA-4EB9-99ED-D928A97849D8}" type="parTrans" cxnId="{E9E97023-1B04-4D77-ACF0-664BBE1E9A4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2793F23-A8B3-4EED-BE3B-0A44A624F62D}" type="sibTrans" cxnId="{E9E97023-1B04-4D77-ACF0-664BBE1E9A4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CA18CA8-C5A0-49C1-9A7E-3BAADFB38AB8}">
      <dgm:prSet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</a:rPr>
            <a:t>2022г. – </a:t>
          </a:r>
          <a:r>
            <a:rPr lang="ru-RU" sz="1800" b="1" dirty="0" smtClean="0">
              <a:solidFill>
                <a:schemeClr val="tx1"/>
              </a:solidFill>
            </a:rPr>
            <a:t>583</a:t>
          </a:r>
          <a:r>
            <a:rPr lang="ru-RU" sz="1800" b="0" dirty="0" smtClean="0">
              <a:solidFill>
                <a:schemeClr val="tx1"/>
              </a:solidFill>
            </a:rPr>
            <a:t> чел.</a:t>
          </a:r>
          <a:endParaRPr lang="ru-RU" sz="1800" b="0" dirty="0">
            <a:solidFill>
              <a:schemeClr val="tx1"/>
            </a:solidFill>
          </a:endParaRPr>
        </a:p>
      </dgm:t>
    </dgm:pt>
    <dgm:pt modelId="{9A4F7186-49C9-4859-8DFB-904B81541F20}" type="parTrans" cxnId="{454C6D29-968F-43A0-A8DD-737995FE3DB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64BB382-1BE0-4613-B0E2-3EF83EF60ED2}" type="sibTrans" cxnId="{454C6D29-968F-43A0-A8DD-737995FE3DB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708519D-9D3B-4FD7-8AF3-6E0826EC3542}">
      <dgm:prSet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</a:rPr>
            <a:t>2023г. – </a:t>
          </a:r>
          <a:r>
            <a:rPr lang="ru-RU" sz="1800" b="1" dirty="0" smtClean="0">
              <a:solidFill>
                <a:schemeClr val="tx1"/>
              </a:solidFill>
            </a:rPr>
            <a:t>1034 </a:t>
          </a:r>
          <a:r>
            <a:rPr lang="ru-RU" sz="1800" b="0" dirty="0" smtClean="0">
              <a:solidFill>
                <a:schemeClr val="tx1"/>
              </a:solidFill>
            </a:rPr>
            <a:t>чел.</a:t>
          </a:r>
          <a:endParaRPr lang="ru-RU" sz="1800" b="0" dirty="0">
            <a:solidFill>
              <a:schemeClr val="tx1"/>
            </a:solidFill>
          </a:endParaRPr>
        </a:p>
      </dgm:t>
    </dgm:pt>
    <dgm:pt modelId="{24AF6E6E-59EE-4302-9782-E33ACB5B59E3}" type="parTrans" cxnId="{43B22324-D3F7-4064-BF88-4DD015078A2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7C8EC8E-41C3-4A5F-BA7A-1AF8793C11BD}" type="sibTrans" cxnId="{43B22324-D3F7-4064-BF88-4DD015078A2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03F0E22-19B7-4B3B-A27E-00441E6F6A0D}">
      <dgm:prSet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</a:rPr>
            <a:t>2024г. – </a:t>
          </a:r>
          <a:r>
            <a:rPr lang="ru-RU" sz="1800" b="1" dirty="0" smtClean="0">
              <a:solidFill>
                <a:schemeClr val="tx1"/>
              </a:solidFill>
            </a:rPr>
            <a:t>4161</a:t>
          </a:r>
          <a:r>
            <a:rPr lang="ru-RU" sz="1800" b="0" dirty="0" smtClean="0">
              <a:solidFill>
                <a:schemeClr val="tx1"/>
              </a:solidFill>
            </a:rPr>
            <a:t> чел.</a:t>
          </a:r>
          <a:endParaRPr lang="ru-RU" sz="1800" b="0" dirty="0">
            <a:solidFill>
              <a:schemeClr val="tx1"/>
            </a:solidFill>
          </a:endParaRPr>
        </a:p>
      </dgm:t>
    </dgm:pt>
    <dgm:pt modelId="{3280023F-DBA8-4A60-BF1F-BD061394EED8}" type="parTrans" cxnId="{A72E60FE-61D0-45C0-96B4-E3FDB4C7CC3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395BAF6-828C-4B63-8274-CDBA163821F3}" type="sibTrans" cxnId="{A72E60FE-61D0-45C0-96B4-E3FDB4C7CC3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B51EE6B-A60F-45D4-BF1A-ECD34ED5CB8B}" type="pres">
      <dgm:prSet presAssocID="{9C494DF0-B0A8-421F-8986-7C1F7BBBD60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E252471-585A-4C4F-A789-0345BABB6F4F}" type="pres">
      <dgm:prSet presAssocID="{4BC9158E-F2C4-40ED-A6F8-C95A574A9CD3}" presName="linNode" presStyleCnt="0"/>
      <dgm:spPr/>
    </dgm:pt>
    <dgm:pt modelId="{99D2B439-F994-4236-8FF7-A340C36975F1}" type="pres">
      <dgm:prSet presAssocID="{4BC9158E-F2C4-40ED-A6F8-C95A574A9CD3}" presName="parentShp" presStyleLbl="node1" presStyleIdx="0" presStyleCnt="2" custScaleX="271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7AC38-14DD-4E37-A9D3-CB575B05AF03}" type="pres">
      <dgm:prSet presAssocID="{4BC9158E-F2C4-40ED-A6F8-C95A574A9CD3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57AFD-23BD-4AE5-84FD-1C987292870E}" type="pres">
      <dgm:prSet presAssocID="{6FC2D8C9-C4A2-4179-8474-FFFB5D35CE33}" presName="spacing" presStyleCnt="0"/>
      <dgm:spPr/>
    </dgm:pt>
    <dgm:pt modelId="{D6CCBA89-2546-4DBA-A110-081B463A64FC}" type="pres">
      <dgm:prSet presAssocID="{025AC617-7FE4-4602-8D65-A820D7F5E249}" presName="linNode" presStyleCnt="0"/>
      <dgm:spPr/>
    </dgm:pt>
    <dgm:pt modelId="{A559FF82-7A28-441E-B0A0-5B056D12FECD}" type="pres">
      <dgm:prSet presAssocID="{025AC617-7FE4-4602-8D65-A820D7F5E249}" presName="parentShp" presStyleLbl="node1" presStyleIdx="1" presStyleCnt="2" custScaleX="271048" custScaleY="71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96A44-2475-4168-ABE0-0A0935366427}" type="pres">
      <dgm:prSet presAssocID="{025AC617-7FE4-4602-8D65-A820D7F5E249}" presName="childShp" presStyleLbl="bgAccFollowNode1" presStyleIdx="1" presStyleCnt="2" custScaleY="71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64EBCC-AC73-433F-8A8E-75FCD9058514}" srcId="{9C494DF0-B0A8-421F-8986-7C1F7BBBD60E}" destId="{4BC9158E-F2C4-40ED-A6F8-C95A574A9CD3}" srcOrd="0" destOrd="0" parTransId="{C829ED93-B856-4DEF-92C8-BE2BF89BF7F0}" sibTransId="{6FC2D8C9-C4A2-4179-8474-FFFB5D35CE33}"/>
    <dgm:cxn modelId="{A2028D70-910E-48EC-8B3E-A92E7B59350D}" type="presOf" srcId="{4BC9158E-F2C4-40ED-A6F8-C95A574A9CD3}" destId="{99D2B439-F994-4236-8FF7-A340C36975F1}" srcOrd="0" destOrd="0" presId="urn:microsoft.com/office/officeart/2005/8/layout/vList6"/>
    <dgm:cxn modelId="{454C6D29-968F-43A0-A8DD-737995FE3DB3}" srcId="{4BC9158E-F2C4-40ED-A6F8-C95A574A9CD3}" destId="{FCA18CA8-C5A0-49C1-9A7E-3BAADFB38AB8}" srcOrd="2" destOrd="0" parTransId="{9A4F7186-49C9-4859-8DFB-904B81541F20}" sibTransId="{E64BB382-1BE0-4613-B0E2-3EF83EF60ED2}"/>
    <dgm:cxn modelId="{E3924077-8F0E-4BDD-9A77-BCFFF1365909}" type="presOf" srcId="{C510A1DE-AF21-46AB-A8B4-785520E8E3A4}" destId="{4347AC38-14DD-4E37-A9D3-CB575B05AF03}" srcOrd="0" destOrd="0" presId="urn:microsoft.com/office/officeart/2005/8/layout/vList6"/>
    <dgm:cxn modelId="{7B4C7CCB-227D-4859-B1F4-4FE1FD1B3F88}" type="presOf" srcId="{FCA18CA8-C5A0-49C1-9A7E-3BAADFB38AB8}" destId="{4347AC38-14DD-4E37-A9D3-CB575B05AF03}" srcOrd="0" destOrd="2" presId="urn:microsoft.com/office/officeart/2005/8/layout/vList6"/>
    <dgm:cxn modelId="{1B65681D-B351-46B4-881A-05FFA06B9799}" type="presOf" srcId="{F708519D-9D3B-4FD7-8AF3-6E0826EC3542}" destId="{4347AC38-14DD-4E37-A9D3-CB575B05AF03}" srcOrd="0" destOrd="3" presId="urn:microsoft.com/office/officeart/2005/8/layout/vList6"/>
    <dgm:cxn modelId="{43B22324-D3F7-4064-BF88-4DD015078A27}" srcId="{4BC9158E-F2C4-40ED-A6F8-C95A574A9CD3}" destId="{F708519D-9D3B-4FD7-8AF3-6E0826EC3542}" srcOrd="3" destOrd="0" parTransId="{24AF6E6E-59EE-4302-9782-E33ACB5B59E3}" sibTransId="{07C8EC8E-41C3-4A5F-BA7A-1AF8793C11BD}"/>
    <dgm:cxn modelId="{5D39E301-03B9-41C3-9A37-679DF7D90E4E}" srcId="{9C494DF0-B0A8-421F-8986-7C1F7BBBD60E}" destId="{025AC617-7FE4-4602-8D65-A820D7F5E249}" srcOrd="1" destOrd="0" parTransId="{FA1C257E-D581-4530-A457-37CDA25C2921}" sibTransId="{AE6F3295-AAB9-44E9-BE62-2604B8716013}"/>
    <dgm:cxn modelId="{7C6CE0D5-8C13-494D-A482-02EB0F476357}" type="presOf" srcId="{D03F0E22-19B7-4B3B-A27E-00441E6F6A0D}" destId="{4347AC38-14DD-4E37-A9D3-CB575B05AF03}" srcOrd="0" destOrd="4" presId="urn:microsoft.com/office/officeart/2005/8/layout/vList6"/>
    <dgm:cxn modelId="{3DDF5FC3-A01A-4FE8-8907-F62DF40E821E}" type="presOf" srcId="{B70F636C-5FC7-48A4-AB89-E3720078FC90}" destId="{88396A44-2475-4168-ABE0-0A0935366427}" srcOrd="0" destOrd="0" presId="urn:microsoft.com/office/officeart/2005/8/layout/vList6"/>
    <dgm:cxn modelId="{1158E102-DD33-47A1-85E4-6E5D444BF033}" srcId="{025AC617-7FE4-4602-8D65-A820D7F5E249}" destId="{B70F636C-5FC7-48A4-AB89-E3720078FC90}" srcOrd="0" destOrd="0" parTransId="{EA63C54B-B9BE-447F-9E4C-3823A5C95509}" sibTransId="{DF7F8C1E-DE23-4442-B820-5A75D25397DE}"/>
    <dgm:cxn modelId="{832E2946-F7C6-49F9-A8AE-14388AE80FA2}" type="presOf" srcId="{F6047355-B408-4302-9DA9-1EF6C88C1CE7}" destId="{4347AC38-14DD-4E37-A9D3-CB575B05AF03}" srcOrd="0" destOrd="1" presId="urn:microsoft.com/office/officeart/2005/8/layout/vList6"/>
    <dgm:cxn modelId="{A72E60FE-61D0-45C0-96B4-E3FDB4C7CC36}" srcId="{4BC9158E-F2C4-40ED-A6F8-C95A574A9CD3}" destId="{D03F0E22-19B7-4B3B-A27E-00441E6F6A0D}" srcOrd="4" destOrd="0" parTransId="{3280023F-DBA8-4A60-BF1F-BD061394EED8}" sibTransId="{1395BAF6-828C-4B63-8274-CDBA163821F3}"/>
    <dgm:cxn modelId="{472D65C4-89AF-4CA9-93CB-AB1BB33DFCE4}" type="presOf" srcId="{9C494DF0-B0A8-421F-8986-7C1F7BBBD60E}" destId="{0B51EE6B-A60F-45D4-BF1A-ECD34ED5CB8B}" srcOrd="0" destOrd="0" presId="urn:microsoft.com/office/officeart/2005/8/layout/vList6"/>
    <dgm:cxn modelId="{61CD37EB-3526-45DB-92B4-3B21E4603D0D}" type="presOf" srcId="{025AC617-7FE4-4602-8D65-A820D7F5E249}" destId="{A559FF82-7A28-441E-B0A0-5B056D12FECD}" srcOrd="0" destOrd="0" presId="urn:microsoft.com/office/officeart/2005/8/layout/vList6"/>
    <dgm:cxn modelId="{36598755-1D42-4734-838D-E7F69BE2BB2F}" srcId="{4BC9158E-F2C4-40ED-A6F8-C95A574A9CD3}" destId="{C510A1DE-AF21-46AB-A8B4-785520E8E3A4}" srcOrd="0" destOrd="0" parTransId="{23CBFF3A-7A39-4577-A193-956D59DF470F}" sibTransId="{96E7B9A0-C711-47C7-9385-E2AEB652C547}"/>
    <dgm:cxn modelId="{E9E97023-1B04-4D77-ACF0-664BBE1E9A47}" srcId="{4BC9158E-F2C4-40ED-A6F8-C95A574A9CD3}" destId="{F6047355-B408-4302-9DA9-1EF6C88C1CE7}" srcOrd="1" destOrd="0" parTransId="{FCB836E0-9ECA-4EB9-99ED-D928A97849D8}" sibTransId="{92793F23-A8B3-4EED-BE3B-0A44A624F62D}"/>
    <dgm:cxn modelId="{1953E7F1-DF6B-4124-B467-04EB8F6AAFAC}" type="presParOf" srcId="{0B51EE6B-A60F-45D4-BF1A-ECD34ED5CB8B}" destId="{5E252471-585A-4C4F-A789-0345BABB6F4F}" srcOrd="0" destOrd="0" presId="urn:microsoft.com/office/officeart/2005/8/layout/vList6"/>
    <dgm:cxn modelId="{7F4A600D-9370-497C-8235-0AE04218A600}" type="presParOf" srcId="{5E252471-585A-4C4F-A789-0345BABB6F4F}" destId="{99D2B439-F994-4236-8FF7-A340C36975F1}" srcOrd="0" destOrd="0" presId="urn:microsoft.com/office/officeart/2005/8/layout/vList6"/>
    <dgm:cxn modelId="{55AAF836-7328-499C-94D2-1DCDEDE6CBAC}" type="presParOf" srcId="{5E252471-585A-4C4F-A789-0345BABB6F4F}" destId="{4347AC38-14DD-4E37-A9D3-CB575B05AF03}" srcOrd="1" destOrd="0" presId="urn:microsoft.com/office/officeart/2005/8/layout/vList6"/>
    <dgm:cxn modelId="{F2C67FAB-737A-475C-8AF5-02F147CB4A2A}" type="presParOf" srcId="{0B51EE6B-A60F-45D4-BF1A-ECD34ED5CB8B}" destId="{3BF57AFD-23BD-4AE5-84FD-1C987292870E}" srcOrd="1" destOrd="0" presId="urn:microsoft.com/office/officeart/2005/8/layout/vList6"/>
    <dgm:cxn modelId="{9D1D9559-3937-4359-99F1-58F6CEE9CABC}" type="presParOf" srcId="{0B51EE6B-A60F-45D4-BF1A-ECD34ED5CB8B}" destId="{D6CCBA89-2546-4DBA-A110-081B463A64FC}" srcOrd="2" destOrd="0" presId="urn:microsoft.com/office/officeart/2005/8/layout/vList6"/>
    <dgm:cxn modelId="{8FFC8484-E4EE-4576-9AD6-C098EAABD540}" type="presParOf" srcId="{D6CCBA89-2546-4DBA-A110-081B463A64FC}" destId="{A559FF82-7A28-441E-B0A0-5B056D12FECD}" srcOrd="0" destOrd="0" presId="urn:microsoft.com/office/officeart/2005/8/layout/vList6"/>
    <dgm:cxn modelId="{256FBBAE-AAC9-422B-A19E-9CB9E34932EE}" type="presParOf" srcId="{D6CCBA89-2546-4DBA-A110-081B463A64FC}" destId="{88396A44-2475-4168-ABE0-0A093536642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BDFE8C-F02A-48B8-A39E-331FD20E7B5A}" type="doc">
      <dgm:prSet loTypeId="urn:microsoft.com/office/officeart/2005/8/layout/vList5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AFDC4BD6-67C9-4775-9DC8-EA25F0BF8CB5}">
      <dgm:prSet phldrT="[Текст]" custT="1"/>
      <dgm:spPr>
        <a:solidFill>
          <a:srgbClr val="F6882E">
            <a:alpha val="89804"/>
          </a:srgbClr>
        </a:solidFill>
      </dgm:spPr>
      <dgm:t>
        <a:bodyPr/>
        <a:lstStyle/>
        <a:p>
          <a:pPr algn="l"/>
          <a:r>
            <a:rPr lang="ru-RU" sz="1800" dirty="0" smtClean="0">
              <a:solidFill>
                <a:schemeClr val="tx1"/>
              </a:solidFill>
            </a:rPr>
            <a:t>Общий объем средств на мероприятие</a:t>
          </a:r>
          <a:endParaRPr lang="ru-RU" sz="1800" dirty="0">
            <a:solidFill>
              <a:schemeClr val="tx1"/>
            </a:solidFill>
          </a:endParaRPr>
        </a:p>
      </dgm:t>
    </dgm:pt>
    <dgm:pt modelId="{37BCD3C6-A4EE-49EE-82D8-42F101A60D33}" type="parTrans" cxnId="{FDB3FB92-1ECE-4BCA-AD24-13D80CB4B0F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9A32790-CBDE-4D1F-B298-AAD63EEBC280}" type="sibTrans" cxnId="{FDB3FB92-1ECE-4BCA-AD24-13D80CB4B0F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D56472C-9372-4096-B782-0C7BBDE61EED}">
      <dgm:prSet phldrT="[Текст]" custT="1"/>
      <dgm:spPr/>
      <dgm:t>
        <a:bodyPr/>
        <a:lstStyle/>
        <a:p>
          <a:r>
            <a:rPr lang="ru-RU" sz="1800" dirty="0" err="1" smtClean="0">
              <a:solidFill>
                <a:schemeClr val="tx1"/>
              </a:solidFill>
            </a:rPr>
            <a:t>Фед</a:t>
          </a:r>
          <a:r>
            <a:rPr lang="ru-RU" sz="1800" dirty="0" smtClean="0">
              <a:solidFill>
                <a:schemeClr val="tx1"/>
              </a:solidFill>
            </a:rPr>
            <a:t>. бюджет – 1 млрд. 326 млн. руб.</a:t>
          </a:r>
          <a:endParaRPr lang="ru-RU" sz="1800" dirty="0">
            <a:solidFill>
              <a:schemeClr val="tx1"/>
            </a:solidFill>
          </a:endParaRPr>
        </a:p>
      </dgm:t>
    </dgm:pt>
    <dgm:pt modelId="{C7A25ACE-3E16-410E-A538-A174C0049829}" type="parTrans" cxnId="{15322D9D-8A64-4248-9658-0DDEBC9647D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EE00B3E-A1F4-4B47-B351-FF0F06577823}" type="sibTrans" cxnId="{15322D9D-8A64-4248-9658-0DDEBC9647D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328E349-2D5F-4982-B606-3004737FDEA1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Обл. бюджет – 52 млн. 460 тыс. руб.</a:t>
          </a:r>
          <a:endParaRPr lang="ru-RU" sz="1800" dirty="0">
            <a:solidFill>
              <a:schemeClr val="tx1"/>
            </a:solidFill>
          </a:endParaRPr>
        </a:p>
      </dgm:t>
    </dgm:pt>
    <dgm:pt modelId="{BDEE061C-DCCB-427A-B7F9-B2EA9BA0BCFE}" type="parTrans" cxnId="{F3CD861C-A434-4734-A604-EBF0152D3C0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A945ED5-3185-4EC6-998C-C58FE680C4BC}" type="sibTrans" cxnId="{F3CD861C-A434-4734-A604-EBF0152D3C0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186FA54-14D2-4881-9AA3-0E64E886370F}">
      <dgm:prSet phldrT="[Текст]" custT="1"/>
      <dgm:spPr>
        <a:solidFill>
          <a:srgbClr val="F8A968"/>
        </a:solidFill>
      </dgm:spPr>
      <dgm:t>
        <a:bodyPr/>
        <a:lstStyle/>
        <a:p>
          <a:pPr algn="l"/>
          <a:r>
            <a:rPr lang="ru-RU" sz="1800" dirty="0" smtClean="0">
              <a:solidFill>
                <a:schemeClr val="tx1"/>
              </a:solidFill>
            </a:rPr>
            <a:t>Размер гранта на одну организацию</a:t>
          </a:r>
          <a:endParaRPr lang="ru-RU" sz="1800" dirty="0">
            <a:solidFill>
              <a:schemeClr val="tx1"/>
            </a:solidFill>
          </a:endParaRPr>
        </a:p>
      </dgm:t>
    </dgm:pt>
    <dgm:pt modelId="{8CB8294B-69FB-4857-9364-E360D5E92095}" type="parTrans" cxnId="{0E4792DB-F262-4960-B1C4-2FF30C82986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4524816-C2E2-4C0D-8F8C-74DB3EC5BD90}" type="sibTrans" cxnId="{0E4792DB-F262-4960-B1C4-2FF30C82986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E49391F-3BCC-4BFC-AA40-108885F23B8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2 млн. 156 тыс. руб.</a:t>
          </a:r>
          <a:endParaRPr lang="ru-RU" sz="1800" dirty="0">
            <a:solidFill>
              <a:schemeClr val="tx1"/>
            </a:solidFill>
          </a:endParaRPr>
        </a:p>
      </dgm:t>
    </dgm:pt>
    <dgm:pt modelId="{6202F3F5-40E0-43D0-88C9-49CB94976353}" type="parTrans" cxnId="{ADC0E0CD-80CD-4D51-83A7-B7BE0D418E0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B41BA98-410E-4B27-9528-9056DE7C529E}" type="sibTrans" cxnId="{ADC0E0CD-80CD-4D51-83A7-B7BE0D418E0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A712FEB-8553-44BB-B0A8-36053B8A4117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1800" dirty="0" smtClean="0">
              <a:solidFill>
                <a:schemeClr val="tx1"/>
              </a:solidFill>
            </a:rPr>
            <a:t>Операционные расходы:</a:t>
          </a:r>
        </a:p>
        <a:p>
          <a:pPr algn="l"/>
          <a:r>
            <a:rPr lang="ru-RU" sz="1800" dirty="0" smtClean="0">
              <a:solidFill>
                <a:schemeClr val="tx1"/>
              </a:solidFill>
            </a:rPr>
            <a:t>- обновление и тех. обслуживание компьютерного оборудования;</a:t>
          </a:r>
        </a:p>
        <a:p>
          <a:pPr algn="l"/>
          <a:r>
            <a:rPr lang="ru-RU" sz="1800" dirty="0" smtClean="0">
              <a:solidFill>
                <a:schemeClr val="tx1"/>
              </a:solidFill>
            </a:rPr>
            <a:t>- дополнительное проф. образование педагогов</a:t>
          </a:r>
          <a:endParaRPr lang="ru-RU" sz="1800" dirty="0">
            <a:solidFill>
              <a:schemeClr val="tx1"/>
            </a:solidFill>
          </a:endParaRPr>
        </a:p>
      </dgm:t>
    </dgm:pt>
    <dgm:pt modelId="{76E2F834-BB49-41FD-984B-94A8480D782C}" type="parTrans" cxnId="{7D3F177F-4C4A-4EDA-A002-28B8EFE5A15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4CA4371-F6B7-4FC4-ADDA-9696E533EF01}" type="sibTrans" cxnId="{7D3F177F-4C4A-4EDA-A002-28B8EFE5A15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D57FB09-030A-46BE-949E-935E6F3FBDC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Мун. бюджет - 84,4 тыс. руб., в том числе:</a:t>
          </a:r>
          <a:endParaRPr lang="ru-RU" sz="1800" dirty="0">
            <a:solidFill>
              <a:schemeClr val="tx1"/>
            </a:solidFill>
          </a:endParaRPr>
        </a:p>
      </dgm:t>
    </dgm:pt>
    <dgm:pt modelId="{35C44A6A-3A0A-412E-89E1-8A5B7C6ACD80}" type="parTrans" cxnId="{26207ECA-98EF-491B-8DFF-7CFA31E662F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7347465-2490-4F2E-A08B-EFB0F4B23747}" type="sibTrans" cxnId="{26207ECA-98EF-491B-8DFF-7CFA31E662F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AFFF904-115B-4513-9AAD-BF4D0E090FA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45,9 тыс. руб.</a:t>
          </a:r>
          <a:endParaRPr lang="ru-RU" sz="1800" dirty="0">
            <a:solidFill>
              <a:schemeClr val="tx1"/>
            </a:solidFill>
          </a:endParaRPr>
        </a:p>
      </dgm:t>
    </dgm:pt>
    <dgm:pt modelId="{B60E9A36-5D92-4FF5-9ABF-C92EB5A754E9}" type="parTrans" cxnId="{FDD67819-0442-4892-BB62-4ADF9112D01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0D5542E-AC24-4602-BAC9-B4E1B45EB8C9}" type="sibTrans" cxnId="{FDD67819-0442-4892-BB62-4ADF9112D01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31D3740-E3CC-47C0-A76B-38046456D916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38,5 тыс. руб.</a:t>
          </a:r>
          <a:endParaRPr lang="ru-RU" sz="1800" dirty="0">
            <a:solidFill>
              <a:schemeClr val="tx1"/>
            </a:solidFill>
          </a:endParaRPr>
        </a:p>
      </dgm:t>
    </dgm:pt>
    <dgm:pt modelId="{3B7D71F4-8C24-4B33-933A-13ECD0B6B314}" type="parTrans" cxnId="{295B3BD4-BA4C-4E19-92D8-3007A4B3F22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2AB1D1A-ED3C-4165-9C24-6BAFE6503701}" type="sibTrans" cxnId="{295B3BD4-BA4C-4E19-92D8-3007A4B3F22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403D46B-6388-4C29-A02F-98EC4FDAC96B}" type="pres">
      <dgm:prSet presAssocID="{C6BDFE8C-F02A-48B8-A39E-331FD20E7B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8FDB03-F549-40DC-A9B2-913A0631D828}" type="pres">
      <dgm:prSet presAssocID="{AFDC4BD6-67C9-4775-9DC8-EA25F0BF8CB5}" presName="linNode" presStyleCnt="0"/>
      <dgm:spPr/>
    </dgm:pt>
    <dgm:pt modelId="{06D6C3E7-BBA2-4B50-BD9C-B67BDED8AA66}" type="pres">
      <dgm:prSet presAssocID="{AFDC4BD6-67C9-4775-9DC8-EA25F0BF8CB5}" presName="parentText" presStyleLbl="node1" presStyleIdx="0" presStyleCnt="3" custScaleX="1848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FEC1DB-4058-416D-9D8E-DDAEB395E526}" type="pres">
      <dgm:prSet presAssocID="{AFDC4BD6-67C9-4775-9DC8-EA25F0BF8CB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1E0FCF-0FED-4C74-B9F8-5A65DD9A2B32}" type="pres">
      <dgm:prSet presAssocID="{79A32790-CBDE-4D1F-B298-AAD63EEBC280}" presName="sp" presStyleCnt="0"/>
      <dgm:spPr/>
    </dgm:pt>
    <dgm:pt modelId="{AC7F17AD-8EDE-40D3-B317-654CF198FEDB}" type="pres">
      <dgm:prSet presAssocID="{A186FA54-14D2-4881-9AA3-0E64E886370F}" presName="linNode" presStyleCnt="0"/>
      <dgm:spPr/>
    </dgm:pt>
    <dgm:pt modelId="{0F5C1BDC-38F9-4828-8E9B-7E4EC1240CC5}" type="pres">
      <dgm:prSet presAssocID="{A186FA54-14D2-4881-9AA3-0E64E886370F}" presName="parentText" presStyleLbl="node1" presStyleIdx="1" presStyleCnt="3" custScaleX="1848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B0722-BE69-4D67-AACA-1AED3CDA8059}" type="pres">
      <dgm:prSet presAssocID="{A186FA54-14D2-4881-9AA3-0E64E886370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4DC60-3474-4AAA-AD22-28DF9D7C6F4C}" type="pres">
      <dgm:prSet presAssocID="{34524816-C2E2-4C0D-8F8C-74DB3EC5BD90}" presName="sp" presStyleCnt="0"/>
      <dgm:spPr/>
    </dgm:pt>
    <dgm:pt modelId="{42BC246D-7A35-4BDD-905A-15874B2156D7}" type="pres">
      <dgm:prSet presAssocID="{4A712FEB-8553-44BB-B0A8-36053B8A4117}" presName="linNode" presStyleCnt="0"/>
      <dgm:spPr/>
    </dgm:pt>
    <dgm:pt modelId="{B29E4EBB-BCBC-468A-9F63-79A5A321AAFD}" type="pres">
      <dgm:prSet presAssocID="{4A712FEB-8553-44BB-B0A8-36053B8A4117}" presName="parentText" presStyleLbl="node1" presStyleIdx="2" presStyleCnt="3" custScaleX="184813" custScaleY="1534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A8474-F2B2-4829-8B41-3A0EE3AA60EB}" type="pres">
      <dgm:prSet presAssocID="{4A712FEB-8553-44BB-B0A8-36053B8A4117}" presName="descendantText" presStyleLbl="alignAccFollowNode1" presStyleIdx="2" presStyleCnt="3" custScaleY="164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C0E0CD-80CD-4D51-83A7-B7BE0D418E0E}" srcId="{A186FA54-14D2-4881-9AA3-0E64E886370F}" destId="{0E49391F-3BCC-4BFC-AA40-108885F23B8A}" srcOrd="0" destOrd="0" parTransId="{6202F3F5-40E0-43D0-88C9-49CB94976353}" sibTransId="{BB41BA98-410E-4B27-9528-9056DE7C529E}"/>
    <dgm:cxn modelId="{295B3BD4-BA4C-4E19-92D8-3007A4B3F22B}" srcId="{4A712FEB-8553-44BB-B0A8-36053B8A4117}" destId="{731D3740-E3CC-47C0-A76B-38046456D916}" srcOrd="2" destOrd="0" parTransId="{3B7D71F4-8C24-4B33-933A-13ECD0B6B314}" sibTransId="{22AB1D1A-ED3C-4165-9C24-6BAFE6503701}"/>
    <dgm:cxn modelId="{E03F2E2B-CD8D-4BB8-827B-B0D0C53E7213}" type="presOf" srcId="{AFDC4BD6-67C9-4775-9DC8-EA25F0BF8CB5}" destId="{06D6C3E7-BBA2-4B50-BD9C-B67BDED8AA66}" srcOrd="0" destOrd="0" presId="urn:microsoft.com/office/officeart/2005/8/layout/vList5"/>
    <dgm:cxn modelId="{18FA400A-6D1F-4B9F-B2FA-0FDBB433F4E0}" type="presOf" srcId="{DD56472C-9372-4096-B782-0C7BBDE61EED}" destId="{4EFEC1DB-4058-416D-9D8E-DDAEB395E526}" srcOrd="0" destOrd="0" presId="urn:microsoft.com/office/officeart/2005/8/layout/vList5"/>
    <dgm:cxn modelId="{B47C7977-E634-490E-B12B-AC8012533984}" type="presOf" srcId="{C6BDFE8C-F02A-48B8-A39E-331FD20E7B5A}" destId="{C403D46B-6388-4C29-A02F-98EC4FDAC96B}" srcOrd="0" destOrd="0" presId="urn:microsoft.com/office/officeart/2005/8/layout/vList5"/>
    <dgm:cxn modelId="{9265D3A3-38FE-49B4-98C9-7C927623AEF4}" type="presOf" srcId="{FAFFF904-115B-4513-9AAD-BF4D0E090FA8}" destId="{83AA8474-F2B2-4829-8B41-3A0EE3AA60EB}" srcOrd="0" destOrd="1" presId="urn:microsoft.com/office/officeart/2005/8/layout/vList5"/>
    <dgm:cxn modelId="{F3CD861C-A434-4734-A604-EBF0152D3C06}" srcId="{AFDC4BD6-67C9-4775-9DC8-EA25F0BF8CB5}" destId="{E328E349-2D5F-4982-B606-3004737FDEA1}" srcOrd="1" destOrd="0" parTransId="{BDEE061C-DCCB-427A-B7F9-B2EA9BA0BCFE}" sibTransId="{4A945ED5-3185-4EC6-998C-C58FE680C4BC}"/>
    <dgm:cxn modelId="{FDB3FB92-1ECE-4BCA-AD24-13D80CB4B0F6}" srcId="{C6BDFE8C-F02A-48B8-A39E-331FD20E7B5A}" destId="{AFDC4BD6-67C9-4775-9DC8-EA25F0BF8CB5}" srcOrd="0" destOrd="0" parTransId="{37BCD3C6-A4EE-49EE-82D8-42F101A60D33}" sibTransId="{79A32790-CBDE-4D1F-B298-AAD63EEBC280}"/>
    <dgm:cxn modelId="{15322D9D-8A64-4248-9658-0DDEBC9647D5}" srcId="{AFDC4BD6-67C9-4775-9DC8-EA25F0BF8CB5}" destId="{DD56472C-9372-4096-B782-0C7BBDE61EED}" srcOrd="0" destOrd="0" parTransId="{C7A25ACE-3E16-410E-A538-A174C0049829}" sibTransId="{EEE00B3E-A1F4-4B47-B351-FF0F06577823}"/>
    <dgm:cxn modelId="{0E4792DB-F262-4960-B1C4-2FF30C82986D}" srcId="{C6BDFE8C-F02A-48B8-A39E-331FD20E7B5A}" destId="{A186FA54-14D2-4881-9AA3-0E64E886370F}" srcOrd="1" destOrd="0" parTransId="{8CB8294B-69FB-4857-9364-E360D5E92095}" sibTransId="{34524816-C2E2-4C0D-8F8C-74DB3EC5BD90}"/>
    <dgm:cxn modelId="{5D7AB1C2-6DCB-4418-96D9-A0AF34E62019}" type="presOf" srcId="{A186FA54-14D2-4881-9AA3-0E64E886370F}" destId="{0F5C1BDC-38F9-4828-8E9B-7E4EC1240CC5}" srcOrd="0" destOrd="0" presId="urn:microsoft.com/office/officeart/2005/8/layout/vList5"/>
    <dgm:cxn modelId="{03B6F0DE-A315-4B3D-B29B-545D79BA6775}" type="presOf" srcId="{731D3740-E3CC-47C0-A76B-38046456D916}" destId="{83AA8474-F2B2-4829-8B41-3A0EE3AA60EB}" srcOrd="0" destOrd="2" presId="urn:microsoft.com/office/officeart/2005/8/layout/vList5"/>
    <dgm:cxn modelId="{7D3F177F-4C4A-4EDA-A002-28B8EFE5A153}" srcId="{C6BDFE8C-F02A-48B8-A39E-331FD20E7B5A}" destId="{4A712FEB-8553-44BB-B0A8-36053B8A4117}" srcOrd="2" destOrd="0" parTransId="{76E2F834-BB49-41FD-984B-94A8480D782C}" sibTransId="{E4CA4371-F6B7-4FC4-ADDA-9696E533EF01}"/>
    <dgm:cxn modelId="{CAE6A6EA-8342-4DCF-B262-D3AB26A3FC07}" type="presOf" srcId="{1D57FB09-030A-46BE-949E-935E6F3FBDC8}" destId="{83AA8474-F2B2-4829-8B41-3A0EE3AA60EB}" srcOrd="0" destOrd="0" presId="urn:microsoft.com/office/officeart/2005/8/layout/vList5"/>
    <dgm:cxn modelId="{26207ECA-98EF-491B-8DFF-7CFA31E662FD}" srcId="{4A712FEB-8553-44BB-B0A8-36053B8A4117}" destId="{1D57FB09-030A-46BE-949E-935E6F3FBDC8}" srcOrd="0" destOrd="0" parTransId="{35C44A6A-3A0A-412E-89E1-8A5B7C6ACD80}" sibTransId="{77347465-2490-4F2E-A08B-EFB0F4B23747}"/>
    <dgm:cxn modelId="{58717F44-B802-4A96-BF16-38E80F0C5D1A}" type="presOf" srcId="{E328E349-2D5F-4982-B606-3004737FDEA1}" destId="{4EFEC1DB-4058-416D-9D8E-DDAEB395E526}" srcOrd="0" destOrd="1" presId="urn:microsoft.com/office/officeart/2005/8/layout/vList5"/>
    <dgm:cxn modelId="{FDD67819-0442-4892-BB62-4ADF9112D01F}" srcId="{4A712FEB-8553-44BB-B0A8-36053B8A4117}" destId="{FAFFF904-115B-4513-9AAD-BF4D0E090FA8}" srcOrd="1" destOrd="0" parTransId="{B60E9A36-5D92-4FF5-9ABF-C92EB5A754E9}" sibTransId="{90D5542E-AC24-4602-BAC9-B4E1B45EB8C9}"/>
    <dgm:cxn modelId="{69BDEBCF-738D-4604-90AF-AF23B8F04FAA}" type="presOf" srcId="{0E49391F-3BCC-4BFC-AA40-108885F23B8A}" destId="{2E8B0722-BE69-4D67-AACA-1AED3CDA8059}" srcOrd="0" destOrd="0" presId="urn:microsoft.com/office/officeart/2005/8/layout/vList5"/>
    <dgm:cxn modelId="{589FAD45-0790-4657-B571-C95EC275E859}" type="presOf" srcId="{4A712FEB-8553-44BB-B0A8-36053B8A4117}" destId="{B29E4EBB-BCBC-468A-9F63-79A5A321AAFD}" srcOrd="0" destOrd="0" presId="urn:microsoft.com/office/officeart/2005/8/layout/vList5"/>
    <dgm:cxn modelId="{1C239702-7193-4064-9578-0EC452607A6F}" type="presParOf" srcId="{C403D46B-6388-4C29-A02F-98EC4FDAC96B}" destId="{BB8FDB03-F549-40DC-A9B2-913A0631D828}" srcOrd="0" destOrd="0" presId="urn:microsoft.com/office/officeart/2005/8/layout/vList5"/>
    <dgm:cxn modelId="{DDE8CCAF-5380-4C2B-9D00-D439584E0FE6}" type="presParOf" srcId="{BB8FDB03-F549-40DC-A9B2-913A0631D828}" destId="{06D6C3E7-BBA2-4B50-BD9C-B67BDED8AA66}" srcOrd="0" destOrd="0" presId="urn:microsoft.com/office/officeart/2005/8/layout/vList5"/>
    <dgm:cxn modelId="{798323EB-508E-480C-9163-F8F86F5F1CE6}" type="presParOf" srcId="{BB8FDB03-F549-40DC-A9B2-913A0631D828}" destId="{4EFEC1DB-4058-416D-9D8E-DDAEB395E526}" srcOrd="1" destOrd="0" presId="urn:microsoft.com/office/officeart/2005/8/layout/vList5"/>
    <dgm:cxn modelId="{692E6399-A401-48F7-80A2-33F86F90679D}" type="presParOf" srcId="{C403D46B-6388-4C29-A02F-98EC4FDAC96B}" destId="{AF1E0FCF-0FED-4C74-B9F8-5A65DD9A2B32}" srcOrd="1" destOrd="0" presId="urn:microsoft.com/office/officeart/2005/8/layout/vList5"/>
    <dgm:cxn modelId="{16F43417-E84E-411E-B132-6007C71F5E8B}" type="presParOf" srcId="{C403D46B-6388-4C29-A02F-98EC4FDAC96B}" destId="{AC7F17AD-8EDE-40D3-B317-654CF198FEDB}" srcOrd="2" destOrd="0" presId="urn:microsoft.com/office/officeart/2005/8/layout/vList5"/>
    <dgm:cxn modelId="{B05FCCEA-507D-4832-9160-1AF1B56BEF41}" type="presParOf" srcId="{AC7F17AD-8EDE-40D3-B317-654CF198FEDB}" destId="{0F5C1BDC-38F9-4828-8E9B-7E4EC1240CC5}" srcOrd="0" destOrd="0" presId="urn:microsoft.com/office/officeart/2005/8/layout/vList5"/>
    <dgm:cxn modelId="{69778912-7F61-4042-8B91-C357162BBCB2}" type="presParOf" srcId="{AC7F17AD-8EDE-40D3-B317-654CF198FEDB}" destId="{2E8B0722-BE69-4D67-AACA-1AED3CDA8059}" srcOrd="1" destOrd="0" presId="urn:microsoft.com/office/officeart/2005/8/layout/vList5"/>
    <dgm:cxn modelId="{886BEAC0-3544-441B-AFF0-9D8E35232A01}" type="presParOf" srcId="{C403D46B-6388-4C29-A02F-98EC4FDAC96B}" destId="{1D64DC60-3474-4AAA-AD22-28DF9D7C6F4C}" srcOrd="3" destOrd="0" presId="urn:microsoft.com/office/officeart/2005/8/layout/vList5"/>
    <dgm:cxn modelId="{175C6D00-F347-4095-8DC0-B3A45E309382}" type="presParOf" srcId="{C403D46B-6388-4C29-A02F-98EC4FDAC96B}" destId="{42BC246D-7A35-4BDD-905A-15874B2156D7}" srcOrd="4" destOrd="0" presId="urn:microsoft.com/office/officeart/2005/8/layout/vList5"/>
    <dgm:cxn modelId="{B80A323B-3197-48E3-8016-DAC7395672FF}" type="presParOf" srcId="{42BC246D-7A35-4BDD-905A-15874B2156D7}" destId="{B29E4EBB-BCBC-468A-9F63-79A5A321AAFD}" srcOrd="0" destOrd="0" presId="urn:microsoft.com/office/officeart/2005/8/layout/vList5"/>
    <dgm:cxn modelId="{607952F8-91EB-4C50-A864-28709E00E2BE}" type="presParOf" srcId="{42BC246D-7A35-4BDD-905A-15874B2156D7}" destId="{83AA8474-F2B2-4829-8B41-3A0EE3AA60E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BF5C35-CBA0-4A36-ACD5-FB304A2BCFC5}" type="doc">
      <dgm:prSet loTypeId="urn:microsoft.com/office/officeart/2005/8/layout/vList3#2" loCatId="list" qsTypeId="urn:microsoft.com/office/officeart/2005/8/quickstyle/3d3" qsCatId="3D" csTypeId="urn:microsoft.com/office/officeart/2005/8/colors/colorful1#2" csCatId="colorful" phldr="1"/>
      <dgm:spPr/>
    </dgm:pt>
    <dgm:pt modelId="{88EF208B-3AA2-43BC-B324-F121DEC51E64}">
      <dgm:prSet phldrT="[Текст]" custT="1"/>
      <dgm:spPr/>
      <dgm:t>
        <a:bodyPr/>
        <a:lstStyle/>
        <a:p>
          <a:pPr algn="l"/>
          <a:r>
            <a:rPr lang="ru-RU" sz="1800" smtClean="0">
              <a:solidFill>
                <a:schemeClr val="tx1"/>
              </a:solidFill>
            </a:rPr>
            <a:t>Куб «Программирование на Python»</a:t>
          </a:r>
          <a:endParaRPr lang="ru-RU" sz="1800" dirty="0">
            <a:solidFill>
              <a:schemeClr val="tx1"/>
            </a:solidFill>
          </a:endParaRPr>
        </a:p>
      </dgm:t>
    </dgm:pt>
    <dgm:pt modelId="{5EFB9B41-B283-446E-BCB4-686B0B3CDD98}" type="parTrans" cxnId="{C219FF57-9A7A-4B91-BB97-A669D75057EF}">
      <dgm:prSet/>
      <dgm:spPr/>
      <dgm:t>
        <a:bodyPr/>
        <a:lstStyle/>
        <a:p>
          <a:pPr algn="l"/>
          <a:endParaRPr lang="ru-RU" sz="1800">
            <a:solidFill>
              <a:schemeClr val="tx1"/>
            </a:solidFill>
          </a:endParaRPr>
        </a:p>
      </dgm:t>
    </dgm:pt>
    <dgm:pt modelId="{ED8EC507-ABE9-4CFC-9AB8-C58B437495F9}" type="sibTrans" cxnId="{C219FF57-9A7A-4B91-BB97-A669D75057EF}">
      <dgm:prSet/>
      <dgm:spPr/>
      <dgm:t>
        <a:bodyPr/>
        <a:lstStyle/>
        <a:p>
          <a:pPr algn="l"/>
          <a:endParaRPr lang="ru-RU" sz="1800">
            <a:solidFill>
              <a:schemeClr val="tx1"/>
            </a:solidFill>
          </a:endParaRPr>
        </a:p>
      </dgm:t>
    </dgm:pt>
    <dgm:pt modelId="{D7BF9ED4-D788-44BB-8B46-EF1248286EA6}">
      <dgm:prSet phldrT="[Текст]" custT="1"/>
      <dgm:spPr/>
      <dgm:t>
        <a:bodyPr/>
        <a:lstStyle/>
        <a:p>
          <a:pPr algn="l"/>
          <a:r>
            <a:rPr lang="ru-RU" sz="1800" smtClean="0">
              <a:solidFill>
                <a:schemeClr val="tx1"/>
              </a:solidFill>
            </a:rPr>
            <a:t>Куб «Программирование на Java»</a:t>
          </a:r>
          <a:endParaRPr lang="ru-RU" sz="1800" dirty="0">
            <a:solidFill>
              <a:schemeClr val="tx1"/>
            </a:solidFill>
          </a:endParaRPr>
        </a:p>
      </dgm:t>
    </dgm:pt>
    <dgm:pt modelId="{BA8EF208-4813-4475-AAE7-C4C8C7E2C236}" type="parTrans" cxnId="{52C87178-39F3-4F0E-855B-476A402CD2D3}">
      <dgm:prSet/>
      <dgm:spPr/>
      <dgm:t>
        <a:bodyPr/>
        <a:lstStyle/>
        <a:p>
          <a:pPr algn="l"/>
          <a:endParaRPr lang="ru-RU" sz="1800">
            <a:solidFill>
              <a:schemeClr val="tx1"/>
            </a:solidFill>
          </a:endParaRPr>
        </a:p>
      </dgm:t>
    </dgm:pt>
    <dgm:pt modelId="{6443AB6A-592E-4418-BE6C-C68BD427F520}" type="sibTrans" cxnId="{52C87178-39F3-4F0E-855B-476A402CD2D3}">
      <dgm:prSet/>
      <dgm:spPr/>
      <dgm:t>
        <a:bodyPr/>
        <a:lstStyle/>
        <a:p>
          <a:pPr algn="l"/>
          <a:endParaRPr lang="ru-RU" sz="1800">
            <a:solidFill>
              <a:schemeClr val="tx1"/>
            </a:solidFill>
          </a:endParaRPr>
        </a:p>
      </dgm:t>
    </dgm:pt>
    <dgm:pt modelId="{0673BB12-AE73-4BD0-89B6-DC664A1FED43}">
      <dgm:prSet phldrT="[Текст]" custT="1"/>
      <dgm:spPr/>
      <dgm:t>
        <a:bodyPr/>
        <a:lstStyle/>
        <a:p>
          <a:pPr algn="l"/>
          <a:r>
            <a:rPr lang="ru-RU" sz="1800" smtClean="0">
              <a:solidFill>
                <a:schemeClr val="tx1"/>
              </a:solidFill>
            </a:rPr>
            <a:t>Куб «Мобильная разработка»</a:t>
          </a:r>
          <a:endParaRPr lang="ru-RU" sz="1800" dirty="0">
            <a:solidFill>
              <a:schemeClr val="tx1"/>
            </a:solidFill>
          </a:endParaRPr>
        </a:p>
      </dgm:t>
    </dgm:pt>
    <dgm:pt modelId="{2DA17CBB-030C-42A4-9458-5DEE56392E95}" type="parTrans" cxnId="{A48AC0AB-C413-4EE5-8EDA-E7681A2A7223}">
      <dgm:prSet/>
      <dgm:spPr/>
      <dgm:t>
        <a:bodyPr/>
        <a:lstStyle/>
        <a:p>
          <a:pPr algn="l"/>
          <a:endParaRPr lang="ru-RU" sz="1800">
            <a:solidFill>
              <a:schemeClr val="tx1"/>
            </a:solidFill>
          </a:endParaRPr>
        </a:p>
      </dgm:t>
    </dgm:pt>
    <dgm:pt modelId="{C6FB4E40-9A59-4DFA-921A-6C9A6BAF8E9E}" type="sibTrans" cxnId="{A48AC0AB-C413-4EE5-8EDA-E7681A2A7223}">
      <dgm:prSet/>
      <dgm:spPr/>
      <dgm:t>
        <a:bodyPr/>
        <a:lstStyle/>
        <a:p>
          <a:pPr algn="l"/>
          <a:endParaRPr lang="ru-RU" sz="1800">
            <a:solidFill>
              <a:schemeClr val="tx1"/>
            </a:solidFill>
          </a:endParaRPr>
        </a:p>
      </dgm:t>
    </dgm:pt>
    <dgm:pt modelId="{BCC7AAE3-9C75-4F6E-9C9E-1E08C728E833}">
      <dgm:prSet phldrT="[Текст]" custT="1"/>
      <dgm:spPr/>
      <dgm:t>
        <a:bodyPr/>
        <a:lstStyle/>
        <a:p>
          <a:pPr algn="l"/>
          <a:r>
            <a:rPr lang="ru-RU" sz="1800" smtClean="0">
              <a:solidFill>
                <a:schemeClr val="tx1"/>
              </a:solidFill>
            </a:rPr>
            <a:t>Куб «Basic Coding Skills C-подобных языков программирования (Основы робототехники)</a:t>
          </a:r>
          <a:endParaRPr lang="ru-RU" sz="1800" dirty="0">
            <a:solidFill>
              <a:schemeClr val="tx1"/>
            </a:solidFill>
          </a:endParaRPr>
        </a:p>
      </dgm:t>
    </dgm:pt>
    <dgm:pt modelId="{E309AA88-85C4-471E-BEA7-B44816E4064A}" type="parTrans" cxnId="{30439791-4609-4C16-BE5D-1C1B1DCBABEB}">
      <dgm:prSet/>
      <dgm:spPr/>
      <dgm:t>
        <a:bodyPr/>
        <a:lstStyle/>
        <a:p>
          <a:pPr algn="l"/>
          <a:endParaRPr lang="ru-RU" sz="1800">
            <a:solidFill>
              <a:schemeClr val="tx1"/>
            </a:solidFill>
          </a:endParaRPr>
        </a:p>
      </dgm:t>
    </dgm:pt>
    <dgm:pt modelId="{84237AE3-9E55-4C3E-9980-CCB175046C0D}" type="sibTrans" cxnId="{30439791-4609-4C16-BE5D-1C1B1DCBABEB}">
      <dgm:prSet/>
      <dgm:spPr/>
      <dgm:t>
        <a:bodyPr/>
        <a:lstStyle/>
        <a:p>
          <a:pPr algn="l"/>
          <a:endParaRPr lang="ru-RU" sz="1800">
            <a:solidFill>
              <a:schemeClr val="tx1"/>
            </a:solidFill>
          </a:endParaRPr>
        </a:p>
      </dgm:t>
    </dgm:pt>
    <dgm:pt modelId="{B4EF0AA4-2897-4CC7-A09C-D3D5116EB7F5}">
      <dgm:prSet phldrT="[Текст]" custT="1"/>
      <dgm:spPr/>
      <dgm:t>
        <a:bodyPr/>
        <a:lstStyle/>
        <a:p>
          <a:pPr algn="l"/>
          <a:r>
            <a:rPr lang="ru-RU" sz="1800" smtClean="0">
              <a:solidFill>
                <a:schemeClr val="tx1"/>
              </a:solidFill>
            </a:rPr>
            <a:t>Куб «Системное администрирование»</a:t>
          </a:r>
          <a:endParaRPr lang="ru-RU" sz="1800" dirty="0">
            <a:solidFill>
              <a:schemeClr val="tx1"/>
            </a:solidFill>
          </a:endParaRPr>
        </a:p>
      </dgm:t>
    </dgm:pt>
    <dgm:pt modelId="{DEB53E6A-5CD9-4EC7-B5E0-2960C5928271}" type="parTrans" cxnId="{73568D02-A029-46DA-ADAC-B66115456017}">
      <dgm:prSet/>
      <dgm:spPr/>
      <dgm:t>
        <a:bodyPr/>
        <a:lstStyle/>
        <a:p>
          <a:pPr algn="l"/>
          <a:endParaRPr lang="ru-RU" sz="1800">
            <a:solidFill>
              <a:schemeClr val="tx1"/>
            </a:solidFill>
          </a:endParaRPr>
        </a:p>
      </dgm:t>
    </dgm:pt>
    <dgm:pt modelId="{571BC853-7E06-409A-8C2B-0B7F9F98E538}" type="sibTrans" cxnId="{73568D02-A029-46DA-ADAC-B66115456017}">
      <dgm:prSet/>
      <dgm:spPr/>
      <dgm:t>
        <a:bodyPr/>
        <a:lstStyle/>
        <a:p>
          <a:pPr algn="l"/>
          <a:endParaRPr lang="ru-RU" sz="1800">
            <a:solidFill>
              <a:schemeClr val="tx1"/>
            </a:solidFill>
          </a:endParaRPr>
        </a:p>
      </dgm:t>
    </dgm:pt>
    <dgm:pt modelId="{E578342C-6F3D-4FB8-8EBD-48C8C951A1FD}">
      <dgm:prSet phldrT="[Текст]" custT="1"/>
      <dgm:spPr/>
      <dgm:t>
        <a:bodyPr/>
        <a:lstStyle/>
        <a:p>
          <a:pPr algn="l"/>
          <a:r>
            <a:rPr lang="ru-RU" sz="1800" smtClean="0">
              <a:solidFill>
                <a:schemeClr val="tx1"/>
              </a:solidFill>
            </a:rPr>
            <a:t>Куб «Цифровая гигиена и работа с большими данными»</a:t>
          </a:r>
          <a:endParaRPr lang="ru-RU" sz="1800" dirty="0">
            <a:solidFill>
              <a:schemeClr val="tx1"/>
            </a:solidFill>
          </a:endParaRPr>
        </a:p>
      </dgm:t>
    </dgm:pt>
    <dgm:pt modelId="{72C71FDC-1BCC-4288-8F27-93BD3870ADC0}" type="parTrans" cxnId="{F4F94E8E-F6CB-4970-849A-1840F4A08110}">
      <dgm:prSet/>
      <dgm:spPr/>
      <dgm:t>
        <a:bodyPr/>
        <a:lstStyle/>
        <a:p>
          <a:pPr algn="l"/>
          <a:endParaRPr lang="ru-RU" sz="1800">
            <a:solidFill>
              <a:schemeClr val="tx1"/>
            </a:solidFill>
          </a:endParaRPr>
        </a:p>
      </dgm:t>
    </dgm:pt>
    <dgm:pt modelId="{CE40C976-CB64-40D0-B5FA-09795C850A94}" type="sibTrans" cxnId="{F4F94E8E-F6CB-4970-849A-1840F4A08110}">
      <dgm:prSet/>
      <dgm:spPr/>
      <dgm:t>
        <a:bodyPr/>
        <a:lstStyle/>
        <a:p>
          <a:pPr algn="l"/>
          <a:endParaRPr lang="ru-RU" sz="1800">
            <a:solidFill>
              <a:schemeClr val="tx1"/>
            </a:solidFill>
          </a:endParaRPr>
        </a:p>
      </dgm:t>
    </dgm:pt>
    <dgm:pt modelId="{41FDA52E-2DCF-49EC-AA9F-BBF4B20FB6BB}" type="pres">
      <dgm:prSet presAssocID="{F4BF5C35-CBA0-4A36-ACD5-FB304A2BCFC5}" presName="linearFlow" presStyleCnt="0">
        <dgm:presLayoutVars>
          <dgm:dir/>
          <dgm:resizeHandles val="exact"/>
        </dgm:presLayoutVars>
      </dgm:prSet>
      <dgm:spPr/>
    </dgm:pt>
    <dgm:pt modelId="{E65429B4-0CF7-4907-9F95-1BF2C8DC74C7}" type="pres">
      <dgm:prSet presAssocID="{88EF208B-3AA2-43BC-B324-F121DEC51E64}" presName="composite" presStyleCnt="0"/>
      <dgm:spPr/>
    </dgm:pt>
    <dgm:pt modelId="{09F394F7-30FF-43CB-BDCC-6EE92AA454B3}" type="pres">
      <dgm:prSet presAssocID="{88EF208B-3AA2-43BC-B324-F121DEC51E64}" presName="imgShp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78100631-C128-4D94-A689-C4B018D795DC}" type="pres">
      <dgm:prSet presAssocID="{88EF208B-3AA2-43BC-B324-F121DEC51E64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878D0-8948-4619-A187-1E4842340188}" type="pres">
      <dgm:prSet presAssocID="{ED8EC507-ABE9-4CFC-9AB8-C58B437495F9}" presName="spacing" presStyleCnt="0"/>
      <dgm:spPr/>
    </dgm:pt>
    <dgm:pt modelId="{3ABE246E-33CF-4F03-8E85-C0C37E445ECE}" type="pres">
      <dgm:prSet presAssocID="{D7BF9ED4-D788-44BB-8B46-EF1248286EA6}" presName="composite" presStyleCnt="0"/>
      <dgm:spPr/>
    </dgm:pt>
    <dgm:pt modelId="{1E072D30-58EA-4B2D-9226-55605AA82C11}" type="pres">
      <dgm:prSet presAssocID="{D7BF9ED4-D788-44BB-8B46-EF1248286EA6}" presName="imgShp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B87D8454-7F8E-4844-88E2-077228AD571B}" type="pres">
      <dgm:prSet presAssocID="{D7BF9ED4-D788-44BB-8B46-EF1248286EA6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F9FD7-E244-4B9A-8829-8D0CA99C6DCA}" type="pres">
      <dgm:prSet presAssocID="{6443AB6A-592E-4418-BE6C-C68BD427F520}" presName="spacing" presStyleCnt="0"/>
      <dgm:spPr/>
    </dgm:pt>
    <dgm:pt modelId="{8D3721D9-0BEF-4426-9CD7-D98751A0C504}" type="pres">
      <dgm:prSet presAssocID="{0673BB12-AE73-4BD0-89B6-DC664A1FED43}" presName="composite" presStyleCnt="0"/>
      <dgm:spPr/>
    </dgm:pt>
    <dgm:pt modelId="{D078D91C-02C8-48E3-9010-78ADAE024E83}" type="pres">
      <dgm:prSet presAssocID="{0673BB12-AE73-4BD0-89B6-DC664A1FED43}" presName="imgShp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2AF78BD-AA57-4B46-BEC0-FA164A29C3DA}" type="pres">
      <dgm:prSet presAssocID="{0673BB12-AE73-4BD0-89B6-DC664A1FED43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FF7D87-F129-45A2-89FE-84AD1BDB1B42}" type="pres">
      <dgm:prSet presAssocID="{C6FB4E40-9A59-4DFA-921A-6C9A6BAF8E9E}" presName="spacing" presStyleCnt="0"/>
      <dgm:spPr/>
    </dgm:pt>
    <dgm:pt modelId="{DB5AFD56-74EF-46C5-A1E5-D49D2B84C86B}" type="pres">
      <dgm:prSet presAssocID="{B4EF0AA4-2897-4CC7-A09C-D3D5116EB7F5}" presName="composite" presStyleCnt="0"/>
      <dgm:spPr/>
    </dgm:pt>
    <dgm:pt modelId="{35FA66A9-BB49-45B0-ADB4-AD195A3BF9E2}" type="pres">
      <dgm:prSet presAssocID="{B4EF0AA4-2897-4CC7-A09C-D3D5116EB7F5}" presName="imgShp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04F9F91-D100-41B2-928C-055BAF353654}" type="pres">
      <dgm:prSet presAssocID="{B4EF0AA4-2897-4CC7-A09C-D3D5116EB7F5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A0B76-ADA6-47CE-A992-4645307176CA}" type="pres">
      <dgm:prSet presAssocID="{571BC853-7E06-409A-8C2B-0B7F9F98E538}" presName="spacing" presStyleCnt="0"/>
      <dgm:spPr/>
    </dgm:pt>
    <dgm:pt modelId="{01A743E9-2F92-402C-A757-2EC1C8D5C618}" type="pres">
      <dgm:prSet presAssocID="{E578342C-6F3D-4FB8-8EBD-48C8C951A1FD}" presName="composite" presStyleCnt="0"/>
      <dgm:spPr/>
    </dgm:pt>
    <dgm:pt modelId="{E5F289CE-F64D-4806-93B4-66B54A140C05}" type="pres">
      <dgm:prSet presAssocID="{E578342C-6F3D-4FB8-8EBD-48C8C951A1FD}" presName="imgShp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A192EFF-E209-41CF-BAEF-64884A4E4A21}" type="pres">
      <dgm:prSet presAssocID="{E578342C-6F3D-4FB8-8EBD-48C8C951A1FD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E2653D-04F8-48C4-B2CE-9514DCBCC396}" type="pres">
      <dgm:prSet presAssocID="{CE40C976-CB64-40D0-B5FA-09795C850A94}" presName="spacing" presStyleCnt="0"/>
      <dgm:spPr/>
    </dgm:pt>
    <dgm:pt modelId="{6D729955-728C-43E7-8875-779E21115004}" type="pres">
      <dgm:prSet presAssocID="{BCC7AAE3-9C75-4F6E-9C9E-1E08C728E833}" presName="composite" presStyleCnt="0"/>
      <dgm:spPr/>
    </dgm:pt>
    <dgm:pt modelId="{4FFA7E57-B247-4C9C-B01D-04EF80AC8582}" type="pres">
      <dgm:prSet presAssocID="{BCC7AAE3-9C75-4F6E-9C9E-1E08C728E833}" presName="imgShp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7211E72B-98C0-4BDD-873A-A1E8D3631A05}" type="pres">
      <dgm:prSet presAssocID="{BCC7AAE3-9C75-4F6E-9C9E-1E08C728E833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568D02-A029-46DA-ADAC-B66115456017}" srcId="{F4BF5C35-CBA0-4A36-ACD5-FB304A2BCFC5}" destId="{B4EF0AA4-2897-4CC7-A09C-D3D5116EB7F5}" srcOrd="3" destOrd="0" parTransId="{DEB53E6A-5CD9-4EC7-B5E0-2960C5928271}" sibTransId="{571BC853-7E06-409A-8C2B-0B7F9F98E538}"/>
    <dgm:cxn modelId="{78832A0A-92BB-4B74-BB35-1C62696C658D}" type="presOf" srcId="{D7BF9ED4-D788-44BB-8B46-EF1248286EA6}" destId="{B87D8454-7F8E-4844-88E2-077228AD571B}" srcOrd="0" destOrd="0" presId="urn:microsoft.com/office/officeart/2005/8/layout/vList3#2"/>
    <dgm:cxn modelId="{2913F773-3D00-4F5A-B543-9C9F990D31C0}" type="presOf" srcId="{B4EF0AA4-2897-4CC7-A09C-D3D5116EB7F5}" destId="{204F9F91-D100-41B2-928C-055BAF353654}" srcOrd="0" destOrd="0" presId="urn:microsoft.com/office/officeart/2005/8/layout/vList3#2"/>
    <dgm:cxn modelId="{A48AC0AB-C413-4EE5-8EDA-E7681A2A7223}" srcId="{F4BF5C35-CBA0-4A36-ACD5-FB304A2BCFC5}" destId="{0673BB12-AE73-4BD0-89B6-DC664A1FED43}" srcOrd="2" destOrd="0" parTransId="{2DA17CBB-030C-42A4-9458-5DEE56392E95}" sibTransId="{C6FB4E40-9A59-4DFA-921A-6C9A6BAF8E9E}"/>
    <dgm:cxn modelId="{C219FF57-9A7A-4B91-BB97-A669D75057EF}" srcId="{F4BF5C35-CBA0-4A36-ACD5-FB304A2BCFC5}" destId="{88EF208B-3AA2-43BC-B324-F121DEC51E64}" srcOrd="0" destOrd="0" parTransId="{5EFB9B41-B283-446E-BCB4-686B0B3CDD98}" sibTransId="{ED8EC507-ABE9-4CFC-9AB8-C58B437495F9}"/>
    <dgm:cxn modelId="{08F9D6F5-A355-4FD2-B500-567A354910E1}" type="presOf" srcId="{88EF208B-3AA2-43BC-B324-F121DEC51E64}" destId="{78100631-C128-4D94-A689-C4B018D795DC}" srcOrd="0" destOrd="0" presId="urn:microsoft.com/office/officeart/2005/8/layout/vList3#2"/>
    <dgm:cxn modelId="{F4F94E8E-F6CB-4970-849A-1840F4A08110}" srcId="{F4BF5C35-CBA0-4A36-ACD5-FB304A2BCFC5}" destId="{E578342C-6F3D-4FB8-8EBD-48C8C951A1FD}" srcOrd="4" destOrd="0" parTransId="{72C71FDC-1BCC-4288-8F27-93BD3870ADC0}" sibTransId="{CE40C976-CB64-40D0-B5FA-09795C850A94}"/>
    <dgm:cxn modelId="{685D764E-94D9-46FF-87E8-7A1E6A2AE6EE}" type="presOf" srcId="{F4BF5C35-CBA0-4A36-ACD5-FB304A2BCFC5}" destId="{41FDA52E-2DCF-49EC-AA9F-BBF4B20FB6BB}" srcOrd="0" destOrd="0" presId="urn:microsoft.com/office/officeart/2005/8/layout/vList3#2"/>
    <dgm:cxn modelId="{30439791-4609-4C16-BE5D-1C1B1DCBABEB}" srcId="{F4BF5C35-CBA0-4A36-ACD5-FB304A2BCFC5}" destId="{BCC7AAE3-9C75-4F6E-9C9E-1E08C728E833}" srcOrd="5" destOrd="0" parTransId="{E309AA88-85C4-471E-BEA7-B44816E4064A}" sibTransId="{84237AE3-9E55-4C3E-9980-CCB175046C0D}"/>
    <dgm:cxn modelId="{7301A26B-0601-4C6E-80B3-C643E2E7CF17}" type="presOf" srcId="{0673BB12-AE73-4BD0-89B6-DC664A1FED43}" destId="{C2AF78BD-AA57-4B46-BEC0-FA164A29C3DA}" srcOrd="0" destOrd="0" presId="urn:microsoft.com/office/officeart/2005/8/layout/vList3#2"/>
    <dgm:cxn modelId="{A1B84DB2-91B5-4A02-B8A9-1AD51647AA87}" type="presOf" srcId="{E578342C-6F3D-4FB8-8EBD-48C8C951A1FD}" destId="{AA192EFF-E209-41CF-BAEF-64884A4E4A21}" srcOrd="0" destOrd="0" presId="urn:microsoft.com/office/officeart/2005/8/layout/vList3#2"/>
    <dgm:cxn modelId="{52C87178-39F3-4F0E-855B-476A402CD2D3}" srcId="{F4BF5C35-CBA0-4A36-ACD5-FB304A2BCFC5}" destId="{D7BF9ED4-D788-44BB-8B46-EF1248286EA6}" srcOrd="1" destOrd="0" parTransId="{BA8EF208-4813-4475-AAE7-C4C8C7E2C236}" sibTransId="{6443AB6A-592E-4418-BE6C-C68BD427F520}"/>
    <dgm:cxn modelId="{7F6F39A8-0965-48D9-B996-2AEFAD964972}" type="presOf" srcId="{BCC7AAE3-9C75-4F6E-9C9E-1E08C728E833}" destId="{7211E72B-98C0-4BDD-873A-A1E8D3631A05}" srcOrd="0" destOrd="0" presId="urn:microsoft.com/office/officeart/2005/8/layout/vList3#2"/>
    <dgm:cxn modelId="{52094356-3AFF-4EC9-B1EE-9F5ADFA2B1AF}" type="presParOf" srcId="{41FDA52E-2DCF-49EC-AA9F-BBF4B20FB6BB}" destId="{E65429B4-0CF7-4907-9F95-1BF2C8DC74C7}" srcOrd="0" destOrd="0" presId="urn:microsoft.com/office/officeart/2005/8/layout/vList3#2"/>
    <dgm:cxn modelId="{806686C2-5568-402D-9F5E-01BE15C5310E}" type="presParOf" srcId="{E65429B4-0CF7-4907-9F95-1BF2C8DC74C7}" destId="{09F394F7-30FF-43CB-BDCC-6EE92AA454B3}" srcOrd="0" destOrd="0" presId="urn:microsoft.com/office/officeart/2005/8/layout/vList3#2"/>
    <dgm:cxn modelId="{B151FDA5-675E-49A6-9AE9-02F8DCE87950}" type="presParOf" srcId="{E65429B4-0CF7-4907-9F95-1BF2C8DC74C7}" destId="{78100631-C128-4D94-A689-C4B018D795DC}" srcOrd="1" destOrd="0" presId="urn:microsoft.com/office/officeart/2005/8/layout/vList3#2"/>
    <dgm:cxn modelId="{663F57C4-DFA4-49DF-8717-6077D24DBDC2}" type="presParOf" srcId="{41FDA52E-2DCF-49EC-AA9F-BBF4B20FB6BB}" destId="{2CF878D0-8948-4619-A187-1E4842340188}" srcOrd="1" destOrd="0" presId="urn:microsoft.com/office/officeart/2005/8/layout/vList3#2"/>
    <dgm:cxn modelId="{53C76E9D-D556-4E88-AE36-B2D90E1F6AEA}" type="presParOf" srcId="{41FDA52E-2DCF-49EC-AA9F-BBF4B20FB6BB}" destId="{3ABE246E-33CF-4F03-8E85-C0C37E445ECE}" srcOrd="2" destOrd="0" presId="urn:microsoft.com/office/officeart/2005/8/layout/vList3#2"/>
    <dgm:cxn modelId="{1540486B-83E5-4F0D-AFE4-FE2BD11BC4FB}" type="presParOf" srcId="{3ABE246E-33CF-4F03-8E85-C0C37E445ECE}" destId="{1E072D30-58EA-4B2D-9226-55605AA82C11}" srcOrd="0" destOrd="0" presId="urn:microsoft.com/office/officeart/2005/8/layout/vList3#2"/>
    <dgm:cxn modelId="{45B03DD9-26A5-4217-AC74-FE790FFA386E}" type="presParOf" srcId="{3ABE246E-33CF-4F03-8E85-C0C37E445ECE}" destId="{B87D8454-7F8E-4844-88E2-077228AD571B}" srcOrd="1" destOrd="0" presId="urn:microsoft.com/office/officeart/2005/8/layout/vList3#2"/>
    <dgm:cxn modelId="{013DAC22-80A0-4630-8E97-74DA401A5307}" type="presParOf" srcId="{41FDA52E-2DCF-49EC-AA9F-BBF4B20FB6BB}" destId="{62FF9FD7-E244-4B9A-8829-8D0CA99C6DCA}" srcOrd="3" destOrd="0" presId="urn:microsoft.com/office/officeart/2005/8/layout/vList3#2"/>
    <dgm:cxn modelId="{7AEC2A87-E7D2-43D3-A471-CE41B58FA960}" type="presParOf" srcId="{41FDA52E-2DCF-49EC-AA9F-BBF4B20FB6BB}" destId="{8D3721D9-0BEF-4426-9CD7-D98751A0C504}" srcOrd="4" destOrd="0" presId="urn:microsoft.com/office/officeart/2005/8/layout/vList3#2"/>
    <dgm:cxn modelId="{D9FFB1F9-3079-4C36-80BC-ADBBAB6ECDCA}" type="presParOf" srcId="{8D3721D9-0BEF-4426-9CD7-D98751A0C504}" destId="{D078D91C-02C8-48E3-9010-78ADAE024E83}" srcOrd="0" destOrd="0" presId="urn:microsoft.com/office/officeart/2005/8/layout/vList3#2"/>
    <dgm:cxn modelId="{C80E7D4D-A363-492D-9013-C8D87863DF47}" type="presParOf" srcId="{8D3721D9-0BEF-4426-9CD7-D98751A0C504}" destId="{C2AF78BD-AA57-4B46-BEC0-FA164A29C3DA}" srcOrd="1" destOrd="0" presId="urn:microsoft.com/office/officeart/2005/8/layout/vList3#2"/>
    <dgm:cxn modelId="{FF75F57D-DB9A-4433-84A3-824AAC0BC7B3}" type="presParOf" srcId="{41FDA52E-2DCF-49EC-AA9F-BBF4B20FB6BB}" destId="{78FF7D87-F129-45A2-89FE-84AD1BDB1B42}" srcOrd="5" destOrd="0" presId="urn:microsoft.com/office/officeart/2005/8/layout/vList3#2"/>
    <dgm:cxn modelId="{A9A1EF7F-513B-410D-8997-3AE64BF1560F}" type="presParOf" srcId="{41FDA52E-2DCF-49EC-AA9F-BBF4B20FB6BB}" destId="{DB5AFD56-74EF-46C5-A1E5-D49D2B84C86B}" srcOrd="6" destOrd="0" presId="urn:microsoft.com/office/officeart/2005/8/layout/vList3#2"/>
    <dgm:cxn modelId="{B70DF636-0F39-4069-A927-7B5566178593}" type="presParOf" srcId="{DB5AFD56-74EF-46C5-A1E5-D49D2B84C86B}" destId="{35FA66A9-BB49-45B0-ADB4-AD195A3BF9E2}" srcOrd="0" destOrd="0" presId="urn:microsoft.com/office/officeart/2005/8/layout/vList3#2"/>
    <dgm:cxn modelId="{316AA1E0-96D4-41F4-9640-778D4DC2C752}" type="presParOf" srcId="{DB5AFD56-74EF-46C5-A1E5-D49D2B84C86B}" destId="{204F9F91-D100-41B2-928C-055BAF353654}" srcOrd="1" destOrd="0" presId="urn:microsoft.com/office/officeart/2005/8/layout/vList3#2"/>
    <dgm:cxn modelId="{22DA4CF6-B3AC-475E-A635-69213E5176D0}" type="presParOf" srcId="{41FDA52E-2DCF-49EC-AA9F-BBF4B20FB6BB}" destId="{E8AA0B76-ADA6-47CE-A992-4645307176CA}" srcOrd="7" destOrd="0" presId="urn:microsoft.com/office/officeart/2005/8/layout/vList3#2"/>
    <dgm:cxn modelId="{E431EFFF-8562-4171-9D25-F527A6263D9C}" type="presParOf" srcId="{41FDA52E-2DCF-49EC-AA9F-BBF4B20FB6BB}" destId="{01A743E9-2F92-402C-A757-2EC1C8D5C618}" srcOrd="8" destOrd="0" presId="urn:microsoft.com/office/officeart/2005/8/layout/vList3#2"/>
    <dgm:cxn modelId="{DE901124-90F7-4B18-9783-1C4A6E99D479}" type="presParOf" srcId="{01A743E9-2F92-402C-A757-2EC1C8D5C618}" destId="{E5F289CE-F64D-4806-93B4-66B54A140C05}" srcOrd="0" destOrd="0" presId="urn:microsoft.com/office/officeart/2005/8/layout/vList3#2"/>
    <dgm:cxn modelId="{E3479726-105A-4E86-8E4F-7BBC8198CD03}" type="presParOf" srcId="{01A743E9-2F92-402C-A757-2EC1C8D5C618}" destId="{AA192EFF-E209-41CF-BAEF-64884A4E4A21}" srcOrd="1" destOrd="0" presId="urn:microsoft.com/office/officeart/2005/8/layout/vList3#2"/>
    <dgm:cxn modelId="{B8EB749B-3C5D-475F-84A0-A88E05BC7053}" type="presParOf" srcId="{41FDA52E-2DCF-49EC-AA9F-BBF4B20FB6BB}" destId="{6AE2653D-04F8-48C4-B2CE-9514DCBCC396}" srcOrd="9" destOrd="0" presId="urn:microsoft.com/office/officeart/2005/8/layout/vList3#2"/>
    <dgm:cxn modelId="{1B8101BC-200F-41D1-BF5E-796C7E38646B}" type="presParOf" srcId="{41FDA52E-2DCF-49EC-AA9F-BBF4B20FB6BB}" destId="{6D729955-728C-43E7-8875-779E21115004}" srcOrd="10" destOrd="0" presId="urn:microsoft.com/office/officeart/2005/8/layout/vList3#2"/>
    <dgm:cxn modelId="{E470BC46-1AEA-4DEB-A408-567709C3E1D3}" type="presParOf" srcId="{6D729955-728C-43E7-8875-779E21115004}" destId="{4FFA7E57-B247-4C9C-B01D-04EF80AC8582}" srcOrd="0" destOrd="0" presId="urn:microsoft.com/office/officeart/2005/8/layout/vList3#2"/>
    <dgm:cxn modelId="{89A6BCFB-4721-4E85-BA84-71035FBB0493}" type="presParOf" srcId="{6D729955-728C-43E7-8875-779E21115004}" destId="{7211E72B-98C0-4BDD-873A-A1E8D3631A05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5650BC-A5CB-48D6-B831-CDA88C3A93DD}" type="doc">
      <dgm:prSet loTypeId="urn:microsoft.com/office/officeart/2005/8/layout/chevron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4C67527-2881-4453-8158-3155EE8F2D73}">
      <dgm:prSet phldrT="[Текст]" phldr="1"/>
      <dgm:spPr/>
      <dgm:t>
        <a:bodyPr/>
        <a:lstStyle/>
        <a:p>
          <a:endParaRPr lang="ru-RU"/>
        </a:p>
      </dgm:t>
    </dgm:pt>
    <dgm:pt modelId="{32997F09-6EF8-45F1-81E4-3851148880BE}" type="parTrans" cxnId="{2766D33B-FBB6-4749-BD53-F6134EF78421}">
      <dgm:prSet/>
      <dgm:spPr/>
      <dgm:t>
        <a:bodyPr/>
        <a:lstStyle/>
        <a:p>
          <a:endParaRPr lang="ru-RU"/>
        </a:p>
      </dgm:t>
    </dgm:pt>
    <dgm:pt modelId="{9684C763-6AFA-4BDC-BA23-F1C1C3BDB12B}" type="sibTrans" cxnId="{2766D33B-FBB6-4749-BD53-F6134EF78421}">
      <dgm:prSet/>
      <dgm:spPr/>
      <dgm:t>
        <a:bodyPr/>
        <a:lstStyle/>
        <a:p>
          <a:endParaRPr lang="ru-RU"/>
        </a:p>
      </dgm:t>
    </dgm:pt>
    <dgm:pt modelId="{54E00F4A-4311-414E-8BBC-2AD4D8FC8669}">
      <dgm:prSet phldrT="[Текст]"/>
      <dgm:spPr/>
      <dgm:t>
        <a:bodyPr/>
        <a:lstStyle/>
        <a:p>
          <a:r>
            <a:rPr lang="ru-RU" dirty="0" smtClean="0"/>
            <a:t>Создание центра выявления и поддержки одаренных детей (1 центр в 2020 году)</a:t>
          </a:r>
          <a:endParaRPr lang="ru-RU" dirty="0"/>
        </a:p>
      </dgm:t>
    </dgm:pt>
    <dgm:pt modelId="{BAABCE02-EBB4-4001-8377-78CD3F995DDB}" type="parTrans" cxnId="{82C62600-7707-4703-A716-C2564B7953D1}">
      <dgm:prSet/>
      <dgm:spPr/>
      <dgm:t>
        <a:bodyPr/>
        <a:lstStyle/>
        <a:p>
          <a:endParaRPr lang="ru-RU"/>
        </a:p>
      </dgm:t>
    </dgm:pt>
    <dgm:pt modelId="{65F4C809-5FCF-4E79-802B-EB92B5634701}" type="sibTrans" cxnId="{82C62600-7707-4703-A716-C2564B7953D1}">
      <dgm:prSet/>
      <dgm:spPr/>
      <dgm:t>
        <a:bodyPr/>
        <a:lstStyle/>
        <a:p>
          <a:endParaRPr lang="ru-RU"/>
        </a:p>
      </dgm:t>
    </dgm:pt>
    <dgm:pt modelId="{F35F55D6-BC2D-412A-AE86-53C76276B7B0}">
      <dgm:prSet phldrT="[Текст]" phldr="1"/>
      <dgm:spPr/>
      <dgm:t>
        <a:bodyPr/>
        <a:lstStyle/>
        <a:p>
          <a:endParaRPr lang="ru-RU"/>
        </a:p>
      </dgm:t>
    </dgm:pt>
    <dgm:pt modelId="{80F9489F-90F1-49DD-B6B1-447444BBC667}" type="parTrans" cxnId="{B8599E7A-46B0-46B5-8A73-F84D5F27461F}">
      <dgm:prSet/>
      <dgm:spPr/>
      <dgm:t>
        <a:bodyPr/>
        <a:lstStyle/>
        <a:p>
          <a:endParaRPr lang="ru-RU"/>
        </a:p>
      </dgm:t>
    </dgm:pt>
    <dgm:pt modelId="{B199025B-3CDC-4708-B402-5589BB91B500}" type="sibTrans" cxnId="{B8599E7A-46B0-46B5-8A73-F84D5F27461F}">
      <dgm:prSet/>
      <dgm:spPr/>
      <dgm:t>
        <a:bodyPr/>
        <a:lstStyle/>
        <a:p>
          <a:endParaRPr lang="ru-RU"/>
        </a:p>
      </dgm:t>
    </dgm:pt>
    <dgm:pt modelId="{929CFB17-FDF3-454B-815D-90E29D020CCA}">
      <dgm:prSet phldrT="[Текст]"/>
      <dgm:spPr/>
      <dgm:t>
        <a:bodyPr/>
        <a:lstStyle/>
        <a:p>
          <a:r>
            <a:rPr lang="ru-RU" dirty="0" smtClean="0"/>
            <a:t>Создание 3 детских </a:t>
          </a:r>
          <a:r>
            <a:rPr lang="ru-RU" dirty="0" smtClean="0"/>
            <a:t>технопарков </a:t>
          </a:r>
          <a:r>
            <a:rPr lang="ru-RU" dirty="0" smtClean="0"/>
            <a:t>«</a:t>
          </a:r>
          <a:r>
            <a:rPr lang="ru-RU" dirty="0" err="1" smtClean="0"/>
            <a:t>Кванториум</a:t>
          </a:r>
          <a:r>
            <a:rPr lang="ru-RU" dirty="0" smtClean="0"/>
            <a:t>» (Златоуст, Копейск, Троицк)</a:t>
          </a:r>
          <a:endParaRPr lang="ru-RU" dirty="0"/>
        </a:p>
      </dgm:t>
    </dgm:pt>
    <dgm:pt modelId="{1CB45C9A-FD3D-439B-948C-9DB57D178391}" type="parTrans" cxnId="{FFA0D212-1067-4154-B893-2DF76414466A}">
      <dgm:prSet/>
      <dgm:spPr/>
      <dgm:t>
        <a:bodyPr/>
        <a:lstStyle/>
        <a:p>
          <a:endParaRPr lang="ru-RU"/>
        </a:p>
      </dgm:t>
    </dgm:pt>
    <dgm:pt modelId="{20FA5580-9502-4DEE-92A7-9DA38B5E6A7F}" type="sibTrans" cxnId="{FFA0D212-1067-4154-B893-2DF76414466A}">
      <dgm:prSet/>
      <dgm:spPr/>
      <dgm:t>
        <a:bodyPr/>
        <a:lstStyle/>
        <a:p>
          <a:endParaRPr lang="ru-RU"/>
        </a:p>
      </dgm:t>
    </dgm:pt>
    <dgm:pt modelId="{8026A7BB-6831-40EC-B43B-BBB33A7FE4A4}">
      <dgm:prSet phldrT="[Текст]" phldr="1"/>
      <dgm:spPr/>
      <dgm:t>
        <a:bodyPr/>
        <a:lstStyle/>
        <a:p>
          <a:endParaRPr lang="ru-RU"/>
        </a:p>
      </dgm:t>
    </dgm:pt>
    <dgm:pt modelId="{D77242BE-533C-493E-B151-0477213B4AEC}" type="parTrans" cxnId="{BC3D1410-F8F1-4004-A475-C4DF69B7EA52}">
      <dgm:prSet/>
      <dgm:spPr/>
      <dgm:t>
        <a:bodyPr/>
        <a:lstStyle/>
        <a:p>
          <a:endParaRPr lang="ru-RU"/>
        </a:p>
      </dgm:t>
    </dgm:pt>
    <dgm:pt modelId="{FC19830F-B9C5-400B-A30C-268D2A645170}" type="sibTrans" cxnId="{BC3D1410-F8F1-4004-A475-C4DF69B7EA52}">
      <dgm:prSet/>
      <dgm:spPr/>
      <dgm:t>
        <a:bodyPr/>
        <a:lstStyle/>
        <a:p>
          <a:endParaRPr lang="ru-RU"/>
        </a:p>
      </dgm:t>
    </dgm:pt>
    <dgm:pt modelId="{0133B007-E255-4827-9DC3-1EC713D1042A}">
      <dgm:prSet phldrT="[Текст]"/>
      <dgm:spPr/>
      <dgm:t>
        <a:bodyPr/>
        <a:lstStyle/>
        <a:p>
          <a:r>
            <a:rPr lang="ru-RU" dirty="0" smtClean="0"/>
            <a:t>Создание 2 мобильных детских </a:t>
          </a:r>
          <a:r>
            <a:rPr lang="ru-RU" dirty="0" smtClean="0"/>
            <a:t>технопарков </a:t>
          </a:r>
          <a:r>
            <a:rPr lang="ru-RU" dirty="0" smtClean="0"/>
            <a:t>«</a:t>
          </a:r>
          <a:r>
            <a:rPr lang="ru-RU" dirty="0" err="1" smtClean="0"/>
            <a:t>Кванториум</a:t>
          </a:r>
          <a:r>
            <a:rPr lang="ru-RU" dirty="0" smtClean="0"/>
            <a:t>»</a:t>
          </a:r>
          <a:endParaRPr lang="ru-RU" dirty="0"/>
        </a:p>
      </dgm:t>
    </dgm:pt>
    <dgm:pt modelId="{F40684AD-770F-4044-9EBC-2932B72380FB}" type="parTrans" cxnId="{8262D817-2EA6-49B6-B9CA-7517712011B4}">
      <dgm:prSet/>
      <dgm:spPr/>
      <dgm:t>
        <a:bodyPr/>
        <a:lstStyle/>
        <a:p>
          <a:endParaRPr lang="ru-RU"/>
        </a:p>
      </dgm:t>
    </dgm:pt>
    <dgm:pt modelId="{1679B87D-88B9-4607-BC01-656C50A3280B}" type="sibTrans" cxnId="{8262D817-2EA6-49B6-B9CA-7517712011B4}">
      <dgm:prSet/>
      <dgm:spPr/>
      <dgm:t>
        <a:bodyPr/>
        <a:lstStyle/>
        <a:p>
          <a:endParaRPr lang="ru-RU"/>
        </a:p>
      </dgm:t>
    </dgm:pt>
    <dgm:pt modelId="{D261D146-3A18-4773-92FA-E037E1E08B64}">
      <dgm:prSet phldrT="[Текст]"/>
      <dgm:spPr/>
      <dgm:t>
        <a:bodyPr/>
        <a:lstStyle/>
        <a:p>
          <a:r>
            <a:rPr lang="ru-RU" dirty="0" smtClean="0"/>
            <a:t>Открытые уроки на портале «</a:t>
          </a:r>
          <a:r>
            <a:rPr lang="ru-RU" dirty="0" err="1" smtClean="0"/>
            <a:t>ПроеКТОриЯ</a:t>
          </a:r>
          <a:r>
            <a:rPr lang="ru-RU" dirty="0" smtClean="0"/>
            <a:t>» (5 и 26 сентября, 17 октября, 21 ноября, 19 декабря 2019)</a:t>
          </a:r>
          <a:endParaRPr lang="ru-RU" dirty="0"/>
        </a:p>
      </dgm:t>
    </dgm:pt>
    <dgm:pt modelId="{E5B06773-43CD-41F0-9925-8CCDCB02E16B}" type="parTrans" cxnId="{450074A5-6483-466E-81E3-B0EE2E1AADEB}">
      <dgm:prSet/>
      <dgm:spPr/>
      <dgm:t>
        <a:bodyPr/>
        <a:lstStyle/>
        <a:p>
          <a:endParaRPr lang="ru-RU"/>
        </a:p>
      </dgm:t>
    </dgm:pt>
    <dgm:pt modelId="{81F15497-B469-4F49-A3C0-1D05E359C4B8}" type="sibTrans" cxnId="{450074A5-6483-466E-81E3-B0EE2E1AADEB}">
      <dgm:prSet/>
      <dgm:spPr/>
      <dgm:t>
        <a:bodyPr/>
        <a:lstStyle/>
        <a:p>
          <a:endParaRPr lang="ru-RU"/>
        </a:p>
      </dgm:t>
    </dgm:pt>
    <dgm:pt modelId="{5C6751AB-A06F-4B93-9293-8837D8E6137A}">
      <dgm:prSet phldrT="[Текст]"/>
      <dgm:spPr/>
      <dgm:t>
        <a:bodyPr/>
        <a:lstStyle/>
        <a:p>
          <a:endParaRPr lang="ru-RU" dirty="0"/>
        </a:p>
      </dgm:t>
    </dgm:pt>
    <dgm:pt modelId="{43B509A4-2D8C-44D6-92A6-9E65972132EA}" type="parTrans" cxnId="{F21DA0B5-C8C8-4006-937D-CF2D8DEEC829}">
      <dgm:prSet/>
      <dgm:spPr/>
      <dgm:t>
        <a:bodyPr/>
        <a:lstStyle/>
        <a:p>
          <a:endParaRPr lang="ru-RU"/>
        </a:p>
      </dgm:t>
    </dgm:pt>
    <dgm:pt modelId="{0650A1A4-5651-410A-8252-52EE7232542A}" type="sibTrans" cxnId="{F21DA0B5-C8C8-4006-937D-CF2D8DEEC829}">
      <dgm:prSet/>
      <dgm:spPr/>
      <dgm:t>
        <a:bodyPr/>
        <a:lstStyle/>
        <a:p>
          <a:endParaRPr lang="ru-RU"/>
        </a:p>
      </dgm:t>
    </dgm:pt>
    <dgm:pt modelId="{A78DEC2B-5A8F-4746-BCAE-3C76372F6B05}" type="pres">
      <dgm:prSet presAssocID="{905650BC-A5CB-48D6-B831-CDA88C3A93D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997821-7B7E-403E-A8FC-B308E00BA23C}" type="pres">
      <dgm:prSet presAssocID="{74C67527-2881-4453-8158-3155EE8F2D73}" presName="composite" presStyleCnt="0"/>
      <dgm:spPr/>
    </dgm:pt>
    <dgm:pt modelId="{57F5C11F-AB35-4888-A2EB-621AB2E1E813}" type="pres">
      <dgm:prSet presAssocID="{74C67527-2881-4453-8158-3155EE8F2D7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50F45F-5E24-4FF9-9B97-220EEFE577A0}" type="pres">
      <dgm:prSet presAssocID="{74C67527-2881-4453-8158-3155EE8F2D73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68E01-2997-42A7-9C96-899B9DCF76F8}" type="pres">
      <dgm:prSet presAssocID="{9684C763-6AFA-4BDC-BA23-F1C1C3BDB12B}" presName="sp" presStyleCnt="0"/>
      <dgm:spPr/>
    </dgm:pt>
    <dgm:pt modelId="{E5178438-9097-4857-9776-57F763207536}" type="pres">
      <dgm:prSet presAssocID="{F35F55D6-BC2D-412A-AE86-53C76276B7B0}" presName="composite" presStyleCnt="0"/>
      <dgm:spPr/>
    </dgm:pt>
    <dgm:pt modelId="{3C45BB8D-028D-4D58-A4C6-F1B08B82FE14}" type="pres">
      <dgm:prSet presAssocID="{F35F55D6-BC2D-412A-AE86-53C76276B7B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1F02A-1D20-4EF5-AF1C-AE1E2331126E}" type="pres">
      <dgm:prSet presAssocID="{F35F55D6-BC2D-412A-AE86-53C76276B7B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03B1F-2E51-482A-9296-8CC1991C2E20}" type="pres">
      <dgm:prSet presAssocID="{B199025B-3CDC-4708-B402-5589BB91B500}" presName="sp" presStyleCnt="0"/>
      <dgm:spPr/>
    </dgm:pt>
    <dgm:pt modelId="{BE8E2ED5-5D78-4D36-8C06-7EEB8A1844FD}" type="pres">
      <dgm:prSet presAssocID="{8026A7BB-6831-40EC-B43B-BBB33A7FE4A4}" presName="composite" presStyleCnt="0"/>
      <dgm:spPr/>
    </dgm:pt>
    <dgm:pt modelId="{C57AFBDD-8FC4-4D7B-98F3-B1C6C1C2CDAA}" type="pres">
      <dgm:prSet presAssocID="{8026A7BB-6831-40EC-B43B-BBB33A7FE4A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D03F99-582A-40D3-9962-A0AB75000806}" type="pres">
      <dgm:prSet presAssocID="{8026A7BB-6831-40EC-B43B-BBB33A7FE4A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FA8A39-03D7-4CB4-8542-DD9221CD8EFC}" type="pres">
      <dgm:prSet presAssocID="{FC19830F-B9C5-400B-A30C-268D2A645170}" presName="sp" presStyleCnt="0"/>
      <dgm:spPr/>
    </dgm:pt>
    <dgm:pt modelId="{437BCA99-9DAD-49F8-9EC2-C8EDBCF7F047}" type="pres">
      <dgm:prSet presAssocID="{5C6751AB-A06F-4B93-9293-8837D8E6137A}" presName="composite" presStyleCnt="0"/>
      <dgm:spPr/>
    </dgm:pt>
    <dgm:pt modelId="{305733C3-58DC-4FB3-8260-E57C3BC5C2B9}" type="pres">
      <dgm:prSet presAssocID="{5C6751AB-A06F-4B93-9293-8837D8E6137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168958-C2FB-4E9D-9207-DCF95047ECED}" type="pres">
      <dgm:prSet presAssocID="{5C6751AB-A06F-4B93-9293-8837D8E6137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35592E-079C-44EC-BC96-18B1A8940FBE}" type="presOf" srcId="{0133B007-E255-4827-9DC3-1EC713D1042A}" destId="{FDD03F99-582A-40D3-9962-A0AB75000806}" srcOrd="0" destOrd="0" presId="urn:microsoft.com/office/officeart/2005/8/layout/chevron2"/>
    <dgm:cxn modelId="{FFA0D212-1067-4154-B893-2DF76414466A}" srcId="{F35F55D6-BC2D-412A-AE86-53C76276B7B0}" destId="{929CFB17-FDF3-454B-815D-90E29D020CCA}" srcOrd="0" destOrd="0" parTransId="{1CB45C9A-FD3D-439B-948C-9DB57D178391}" sibTransId="{20FA5580-9502-4DEE-92A7-9DA38B5E6A7F}"/>
    <dgm:cxn modelId="{BC3D1410-F8F1-4004-A475-C4DF69B7EA52}" srcId="{905650BC-A5CB-48D6-B831-CDA88C3A93DD}" destId="{8026A7BB-6831-40EC-B43B-BBB33A7FE4A4}" srcOrd="2" destOrd="0" parTransId="{D77242BE-533C-493E-B151-0477213B4AEC}" sibTransId="{FC19830F-B9C5-400B-A30C-268D2A645170}"/>
    <dgm:cxn modelId="{BE41F178-D85A-4238-968B-C5CCCD86B416}" type="presOf" srcId="{54E00F4A-4311-414E-8BBC-2AD4D8FC8669}" destId="{ED50F45F-5E24-4FF9-9B97-220EEFE577A0}" srcOrd="0" destOrd="0" presId="urn:microsoft.com/office/officeart/2005/8/layout/chevron2"/>
    <dgm:cxn modelId="{6E6D8955-9C69-4379-B2F3-4222D1BC172D}" type="presOf" srcId="{D261D146-3A18-4773-92FA-E037E1E08B64}" destId="{3B168958-C2FB-4E9D-9207-DCF95047ECED}" srcOrd="0" destOrd="0" presId="urn:microsoft.com/office/officeart/2005/8/layout/chevron2"/>
    <dgm:cxn modelId="{2B414293-9F19-4858-9688-4FD9FFCF4CFF}" type="presOf" srcId="{929CFB17-FDF3-454B-815D-90E29D020CCA}" destId="{00A1F02A-1D20-4EF5-AF1C-AE1E2331126E}" srcOrd="0" destOrd="0" presId="urn:microsoft.com/office/officeart/2005/8/layout/chevron2"/>
    <dgm:cxn modelId="{8262D817-2EA6-49B6-B9CA-7517712011B4}" srcId="{8026A7BB-6831-40EC-B43B-BBB33A7FE4A4}" destId="{0133B007-E255-4827-9DC3-1EC713D1042A}" srcOrd="0" destOrd="0" parTransId="{F40684AD-770F-4044-9EBC-2932B72380FB}" sibTransId="{1679B87D-88B9-4607-BC01-656C50A3280B}"/>
    <dgm:cxn modelId="{F21DA0B5-C8C8-4006-937D-CF2D8DEEC829}" srcId="{905650BC-A5CB-48D6-B831-CDA88C3A93DD}" destId="{5C6751AB-A06F-4B93-9293-8837D8E6137A}" srcOrd="3" destOrd="0" parTransId="{43B509A4-2D8C-44D6-92A6-9E65972132EA}" sibTransId="{0650A1A4-5651-410A-8252-52EE7232542A}"/>
    <dgm:cxn modelId="{82C62600-7707-4703-A716-C2564B7953D1}" srcId="{74C67527-2881-4453-8158-3155EE8F2D73}" destId="{54E00F4A-4311-414E-8BBC-2AD4D8FC8669}" srcOrd="0" destOrd="0" parTransId="{BAABCE02-EBB4-4001-8377-78CD3F995DDB}" sibTransId="{65F4C809-5FCF-4E79-802B-EB92B5634701}"/>
    <dgm:cxn modelId="{B8599E7A-46B0-46B5-8A73-F84D5F27461F}" srcId="{905650BC-A5CB-48D6-B831-CDA88C3A93DD}" destId="{F35F55D6-BC2D-412A-AE86-53C76276B7B0}" srcOrd="1" destOrd="0" parTransId="{80F9489F-90F1-49DD-B6B1-447444BBC667}" sibTransId="{B199025B-3CDC-4708-B402-5589BB91B500}"/>
    <dgm:cxn modelId="{E110EC28-BD2A-4D2C-9287-1B7D85F15AF6}" type="presOf" srcId="{F35F55D6-BC2D-412A-AE86-53C76276B7B0}" destId="{3C45BB8D-028D-4D58-A4C6-F1B08B82FE14}" srcOrd="0" destOrd="0" presId="urn:microsoft.com/office/officeart/2005/8/layout/chevron2"/>
    <dgm:cxn modelId="{450074A5-6483-466E-81E3-B0EE2E1AADEB}" srcId="{5C6751AB-A06F-4B93-9293-8837D8E6137A}" destId="{D261D146-3A18-4773-92FA-E037E1E08B64}" srcOrd="0" destOrd="0" parTransId="{E5B06773-43CD-41F0-9925-8CCDCB02E16B}" sibTransId="{81F15497-B469-4F49-A3C0-1D05E359C4B8}"/>
    <dgm:cxn modelId="{8B3482CC-0058-457B-913E-826982BC8568}" type="presOf" srcId="{8026A7BB-6831-40EC-B43B-BBB33A7FE4A4}" destId="{C57AFBDD-8FC4-4D7B-98F3-B1C6C1C2CDAA}" srcOrd="0" destOrd="0" presId="urn:microsoft.com/office/officeart/2005/8/layout/chevron2"/>
    <dgm:cxn modelId="{65AE10DA-3DC6-4CF3-B43C-E09C624C8651}" type="presOf" srcId="{5C6751AB-A06F-4B93-9293-8837D8E6137A}" destId="{305733C3-58DC-4FB3-8260-E57C3BC5C2B9}" srcOrd="0" destOrd="0" presId="urn:microsoft.com/office/officeart/2005/8/layout/chevron2"/>
    <dgm:cxn modelId="{2766D33B-FBB6-4749-BD53-F6134EF78421}" srcId="{905650BC-A5CB-48D6-B831-CDA88C3A93DD}" destId="{74C67527-2881-4453-8158-3155EE8F2D73}" srcOrd="0" destOrd="0" parTransId="{32997F09-6EF8-45F1-81E4-3851148880BE}" sibTransId="{9684C763-6AFA-4BDC-BA23-F1C1C3BDB12B}"/>
    <dgm:cxn modelId="{1E3C31B5-40B4-41F1-A55F-626D1301D1BC}" type="presOf" srcId="{905650BC-A5CB-48D6-B831-CDA88C3A93DD}" destId="{A78DEC2B-5A8F-4746-BCAE-3C76372F6B05}" srcOrd="0" destOrd="0" presId="urn:microsoft.com/office/officeart/2005/8/layout/chevron2"/>
    <dgm:cxn modelId="{B0070F4C-FA9E-4C8E-9D8E-0AFDCF5892C1}" type="presOf" srcId="{74C67527-2881-4453-8158-3155EE8F2D73}" destId="{57F5C11F-AB35-4888-A2EB-621AB2E1E813}" srcOrd="0" destOrd="0" presId="urn:microsoft.com/office/officeart/2005/8/layout/chevron2"/>
    <dgm:cxn modelId="{B09C22B0-DA79-45D3-9DB3-E856ED8DAFB5}" type="presParOf" srcId="{A78DEC2B-5A8F-4746-BCAE-3C76372F6B05}" destId="{54997821-7B7E-403E-A8FC-B308E00BA23C}" srcOrd="0" destOrd="0" presId="urn:microsoft.com/office/officeart/2005/8/layout/chevron2"/>
    <dgm:cxn modelId="{CFD6875E-6BB8-4DC1-ACAB-632BB329EE82}" type="presParOf" srcId="{54997821-7B7E-403E-A8FC-B308E00BA23C}" destId="{57F5C11F-AB35-4888-A2EB-621AB2E1E813}" srcOrd="0" destOrd="0" presId="urn:microsoft.com/office/officeart/2005/8/layout/chevron2"/>
    <dgm:cxn modelId="{C9D63CF9-FF11-4713-B3F4-0A7C77D40288}" type="presParOf" srcId="{54997821-7B7E-403E-A8FC-B308E00BA23C}" destId="{ED50F45F-5E24-4FF9-9B97-220EEFE577A0}" srcOrd="1" destOrd="0" presId="urn:microsoft.com/office/officeart/2005/8/layout/chevron2"/>
    <dgm:cxn modelId="{5C9C3CAC-4B61-4877-82A6-A7AA157FA552}" type="presParOf" srcId="{A78DEC2B-5A8F-4746-BCAE-3C76372F6B05}" destId="{24568E01-2997-42A7-9C96-899B9DCF76F8}" srcOrd="1" destOrd="0" presId="urn:microsoft.com/office/officeart/2005/8/layout/chevron2"/>
    <dgm:cxn modelId="{966D147C-8A62-46A0-8DDB-E56117FCD76C}" type="presParOf" srcId="{A78DEC2B-5A8F-4746-BCAE-3C76372F6B05}" destId="{E5178438-9097-4857-9776-57F763207536}" srcOrd="2" destOrd="0" presId="urn:microsoft.com/office/officeart/2005/8/layout/chevron2"/>
    <dgm:cxn modelId="{A053C54D-2A75-437B-93BF-7CFDDBAF353F}" type="presParOf" srcId="{E5178438-9097-4857-9776-57F763207536}" destId="{3C45BB8D-028D-4D58-A4C6-F1B08B82FE14}" srcOrd="0" destOrd="0" presId="urn:microsoft.com/office/officeart/2005/8/layout/chevron2"/>
    <dgm:cxn modelId="{85A67680-0216-4675-9BB3-F38BB8485B4A}" type="presParOf" srcId="{E5178438-9097-4857-9776-57F763207536}" destId="{00A1F02A-1D20-4EF5-AF1C-AE1E2331126E}" srcOrd="1" destOrd="0" presId="urn:microsoft.com/office/officeart/2005/8/layout/chevron2"/>
    <dgm:cxn modelId="{AEE98DAE-1F48-42CF-AED0-CB6503A759A9}" type="presParOf" srcId="{A78DEC2B-5A8F-4746-BCAE-3C76372F6B05}" destId="{3CB03B1F-2E51-482A-9296-8CC1991C2E20}" srcOrd="3" destOrd="0" presId="urn:microsoft.com/office/officeart/2005/8/layout/chevron2"/>
    <dgm:cxn modelId="{109BF74F-B506-4E9C-BF8E-C0E7DE21D3D9}" type="presParOf" srcId="{A78DEC2B-5A8F-4746-BCAE-3C76372F6B05}" destId="{BE8E2ED5-5D78-4D36-8C06-7EEB8A1844FD}" srcOrd="4" destOrd="0" presId="urn:microsoft.com/office/officeart/2005/8/layout/chevron2"/>
    <dgm:cxn modelId="{5CDA1F54-C5EE-42DD-B88C-78531E2D0D64}" type="presParOf" srcId="{BE8E2ED5-5D78-4D36-8C06-7EEB8A1844FD}" destId="{C57AFBDD-8FC4-4D7B-98F3-B1C6C1C2CDAA}" srcOrd="0" destOrd="0" presId="urn:microsoft.com/office/officeart/2005/8/layout/chevron2"/>
    <dgm:cxn modelId="{BC1AF562-A27E-4DFC-9921-81660D5ACC60}" type="presParOf" srcId="{BE8E2ED5-5D78-4D36-8C06-7EEB8A1844FD}" destId="{FDD03F99-582A-40D3-9962-A0AB75000806}" srcOrd="1" destOrd="0" presId="urn:microsoft.com/office/officeart/2005/8/layout/chevron2"/>
    <dgm:cxn modelId="{FC8E5594-576C-412B-BF8D-FCEC0191F542}" type="presParOf" srcId="{A78DEC2B-5A8F-4746-BCAE-3C76372F6B05}" destId="{A8FA8A39-03D7-4CB4-8542-DD9221CD8EFC}" srcOrd="5" destOrd="0" presId="urn:microsoft.com/office/officeart/2005/8/layout/chevron2"/>
    <dgm:cxn modelId="{E5C13A6D-E02B-4731-B167-8085F0B15053}" type="presParOf" srcId="{A78DEC2B-5A8F-4746-BCAE-3C76372F6B05}" destId="{437BCA99-9DAD-49F8-9EC2-C8EDBCF7F047}" srcOrd="6" destOrd="0" presId="urn:microsoft.com/office/officeart/2005/8/layout/chevron2"/>
    <dgm:cxn modelId="{E59296F0-7A27-4A1F-AC70-CE35C28C2D0B}" type="presParOf" srcId="{437BCA99-9DAD-49F8-9EC2-C8EDBCF7F047}" destId="{305733C3-58DC-4FB3-8260-E57C3BC5C2B9}" srcOrd="0" destOrd="0" presId="urn:microsoft.com/office/officeart/2005/8/layout/chevron2"/>
    <dgm:cxn modelId="{479BDADA-B898-4DFF-BC9A-4D2034295E59}" type="presParOf" srcId="{437BCA99-9DAD-49F8-9EC2-C8EDBCF7F047}" destId="{3B168958-C2FB-4E9D-9207-DCF95047ECE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ABECFA-F70E-4CEC-B11E-177C97248217}" type="doc">
      <dgm:prSet loTypeId="urn:microsoft.com/office/officeart/2008/layout/AscendingPictureAccentProcess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898C4B4-7085-4DE1-9C0B-7AB7418644D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РФ 80/70%</a:t>
          </a:r>
          <a:endParaRPr lang="ru-RU" dirty="0">
            <a:solidFill>
              <a:schemeClr val="tx1"/>
            </a:solidFill>
          </a:endParaRPr>
        </a:p>
      </dgm:t>
    </dgm:pt>
    <dgm:pt modelId="{C694FC66-E407-4566-9187-993476A66521}" type="parTrans" cxnId="{815DCF73-EB35-4C19-8E4F-0B6B1F17A84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AFB3AEA-76CA-4F02-B149-856DC1FFA47F}" type="sibTrans" cxnId="{815DCF73-EB35-4C19-8E4F-0B6B1F17A84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D17F70A-3E3F-423F-B590-FDAB4EC49A1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ЧО 80/72%</a:t>
          </a:r>
          <a:endParaRPr lang="ru-RU" dirty="0">
            <a:solidFill>
              <a:schemeClr val="tx1"/>
            </a:solidFill>
          </a:endParaRPr>
        </a:p>
      </dgm:t>
    </dgm:pt>
    <dgm:pt modelId="{D2B33AFC-1835-4E00-93C2-1AF5B98A1E55}" type="parTrans" cxnId="{BCEF3119-FF9A-4A28-B2C7-DAB54C65C49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95A3A5A-D458-4C32-96E0-DBB8589A49BC}" type="sibTrans" cxnId="{BCEF3119-FF9A-4A28-B2C7-DAB54C65C49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6759CA4-EC88-4E55-83F8-026350AA0C6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ОГО 80/100%</a:t>
          </a:r>
          <a:endParaRPr lang="ru-RU" dirty="0">
            <a:solidFill>
              <a:schemeClr val="tx1"/>
            </a:solidFill>
          </a:endParaRPr>
        </a:p>
      </dgm:t>
    </dgm:pt>
    <dgm:pt modelId="{E4D2F0FF-280D-4FB7-9FBA-F70F84D82F7A}" type="parTrans" cxnId="{122B2155-C8A0-476D-A7A9-AF7D1800212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680A99A-A976-4097-9E78-28C1645874AF}" type="sibTrans" cxnId="{122B2155-C8A0-476D-A7A9-AF7D1800212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6008C27-2C46-4C49-8390-E071413EBBF3}" type="pres">
      <dgm:prSet presAssocID="{5DABECFA-F70E-4CEC-B11E-177C9724821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07F9AB4-0D91-4ED8-AF09-C4A37DF830F1}" type="pres">
      <dgm:prSet presAssocID="{5DABECFA-F70E-4CEC-B11E-177C97248217}" presName="dot1" presStyleLbl="alignNode1" presStyleIdx="0" presStyleCnt="12"/>
      <dgm:spPr/>
    </dgm:pt>
    <dgm:pt modelId="{71CCEDD0-BCD3-4C46-B762-06E50C91ED63}" type="pres">
      <dgm:prSet presAssocID="{5DABECFA-F70E-4CEC-B11E-177C97248217}" presName="dot2" presStyleLbl="alignNode1" presStyleIdx="1" presStyleCnt="12"/>
      <dgm:spPr/>
    </dgm:pt>
    <dgm:pt modelId="{D77B7314-8FC7-484B-AC29-BE88CA449AE8}" type="pres">
      <dgm:prSet presAssocID="{5DABECFA-F70E-4CEC-B11E-177C97248217}" presName="dot3" presStyleLbl="alignNode1" presStyleIdx="2" presStyleCnt="12"/>
      <dgm:spPr/>
    </dgm:pt>
    <dgm:pt modelId="{BFBE9142-3A12-467D-BB85-0F1836D13C98}" type="pres">
      <dgm:prSet presAssocID="{5DABECFA-F70E-4CEC-B11E-177C97248217}" presName="dot4" presStyleLbl="alignNode1" presStyleIdx="3" presStyleCnt="12"/>
      <dgm:spPr/>
    </dgm:pt>
    <dgm:pt modelId="{628F3A21-5610-47BB-84D1-BF0E6C1124F7}" type="pres">
      <dgm:prSet presAssocID="{5DABECFA-F70E-4CEC-B11E-177C97248217}" presName="dot5" presStyleLbl="alignNode1" presStyleIdx="4" presStyleCnt="12"/>
      <dgm:spPr/>
    </dgm:pt>
    <dgm:pt modelId="{3423D716-3250-460E-A58E-DFC3B727A400}" type="pres">
      <dgm:prSet presAssocID="{5DABECFA-F70E-4CEC-B11E-177C97248217}" presName="dotArrow1" presStyleLbl="alignNode1" presStyleIdx="5" presStyleCnt="12"/>
      <dgm:spPr/>
    </dgm:pt>
    <dgm:pt modelId="{7C36D3A2-0376-482E-9B0D-94857F1336CE}" type="pres">
      <dgm:prSet presAssocID="{5DABECFA-F70E-4CEC-B11E-177C97248217}" presName="dotArrow2" presStyleLbl="alignNode1" presStyleIdx="6" presStyleCnt="12"/>
      <dgm:spPr/>
    </dgm:pt>
    <dgm:pt modelId="{2B2EA9A3-576D-4153-8AF9-203CE86E5A81}" type="pres">
      <dgm:prSet presAssocID="{5DABECFA-F70E-4CEC-B11E-177C97248217}" presName="dotArrow3" presStyleLbl="alignNode1" presStyleIdx="7" presStyleCnt="12"/>
      <dgm:spPr/>
    </dgm:pt>
    <dgm:pt modelId="{2167FFE2-1507-4017-B074-CAF5AAF17FEC}" type="pres">
      <dgm:prSet presAssocID="{5DABECFA-F70E-4CEC-B11E-177C97248217}" presName="dotArrow4" presStyleLbl="alignNode1" presStyleIdx="8" presStyleCnt="12"/>
      <dgm:spPr/>
    </dgm:pt>
    <dgm:pt modelId="{92E10F2A-063A-4997-91FB-2CA418122B37}" type="pres">
      <dgm:prSet presAssocID="{5DABECFA-F70E-4CEC-B11E-177C97248217}" presName="dotArrow5" presStyleLbl="alignNode1" presStyleIdx="9" presStyleCnt="12"/>
      <dgm:spPr/>
    </dgm:pt>
    <dgm:pt modelId="{CF25B22D-7E60-45CF-9EF3-4D65EB86F265}" type="pres">
      <dgm:prSet presAssocID="{5DABECFA-F70E-4CEC-B11E-177C97248217}" presName="dotArrow6" presStyleLbl="alignNode1" presStyleIdx="10" presStyleCnt="12"/>
      <dgm:spPr/>
    </dgm:pt>
    <dgm:pt modelId="{43DF291B-A42D-486D-8837-54D66436A54A}" type="pres">
      <dgm:prSet presAssocID="{5DABECFA-F70E-4CEC-B11E-177C97248217}" presName="dotArrow7" presStyleLbl="alignNode1" presStyleIdx="11" presStyleCnt="12"/>
      <dgm:spPr/>
    </dgm:pt>
    <dgm:pt modelId="{B0E280B6-7241-40A2-A19F-4D7F45D88087}" type="pres">
      <dgm:prSet presAssocID="{9898C4B4-7085-4DE1-9C0B-7AB7418644D6}" presName="parTx1" presStyleLbl="node1" presStyleIdx="0" presStyleCnt="3"/>
      <dgm:spPr/>
      <dgm:t>
        <a:bodyPr/>
        <a:lstStyle/>
        <a:p>
          <a:endParaRPr lang="ru-RU"/>
        </a:p>
      </dgm:t>
    </dgm:pt>
    <dgm:pt modelId="{E8898179-6A6B-435D-AF42-C292C1DCED5E}" type="pres">
      <dgm:prSet presAssocID="{5AFB3AEA-76CA-4F02-B149-856DC1FFA47F}" presName="picture1" presStyleCnt="0"/>
      <dgm:spPr/>
    </dgm:pt>
    <dgm:pt modelId="{1CF2FEBD-736D-4339-81F4-2BE690CB60FE}" type="pres">
      <dgm:prSet presAssocID="{5AFB3AEA-76CA-4F02-B149-856DC1FFA47F}" presName="imageRepeatNode" presStyleLbl="fgImgPlace1" presStyleIdx="0" presStyleCnt="3"/>
      <dgm:spPr/>
      <dgm:t>
        <a:bodyPr/>
        <a:lstStyle/>
        <a:p>
          <a:endParaRPr lang="ru-RU"/>
        </a:p>
      </dgm:t>
    </dgm:pt>
    <dgm:pt modelId="{1DFAD16B-0C00-4032-BF4B-FFBC5189477B}" type="pres">
      <dgm:prSet presAssocID="{1D17F70A-3E3F-423F-B590-FDAB4EC49A1B}" presName="parTx2" presStyleLbl="node1" presStyleIdx="1" presStyleCnt="3"/>
      <dgm:spPr/>
      <dgm:t>
        <a:bodyPr/>
        <a:lstStyle/>
        <a:p>
          <a:endParaRPr lang="ru-RU"/>
        </a:p>
      </dgm:t>
    </dgm:pt>
    <dgm:pt modelId="{C1FE4153-7A8A-413B-BFF9-B87D2234F372}" type="pres">
      <dgm:prSet presAssocID="{795A3A5A-D458-4C32-96E0-DBB8589A49BC}" presName="picture2" presStyleCnt="0"/>
      <dgm:spPr/>
    </dgm:pt>
    <dgm:pt modelId="{FC296C10-C79F-431A-ADEE-77DA125CE054}" type="pres">
      <dgm:prSet presAssocID="{795A3A5A-D458-4C32-96E0-DBB8589A49BC}" presName="imageRepeatNode" presStyleLbl="fgImgPlace1" presStyleIdx="1" presStyleCnt="3"/>
      <dgm:spPr/>
      <dgm:t>
        <a:bodyPr/>
        <a:lstStyle/>
        <a:p>
          <a:endParaRPr lang="ru-RU"/>
        </a:p>
      </dgm:t>
    </dgm:pt>
    <dgm:pt modelId="{B8BD415E-2ED2-404C-BC47-42AA848F872D}" type="pres">
      <dgm:prSet presAssocID="{66759CA4-EC88-4E55-83F8-026350AA0C68}" presName="parTx3" presStyleLbl="node1" presStyleIdx="2" presStyleCnt="3"/>
      <dgm:spPr/>
      <dgm:t>
        <a:bodyPr/>
        <a:lstStyle/>
        <a:p>
          <a:endParaRPr lang="ru-RU"/>
        </a:p>
      </dgm:t>
    </dgm:pt>
    <dgm:pt modelId="{73A4ACD5-FB42-427B-BFD9-FB78AC04A125}" type="pres">
      <dgm:prSet presAssocID="{F680A99A-A976-4097-9E78-28C1645874AF}" presName="picture3" presStyleCnt="0"/>
      <dgm:spPr/>
    </dgm:pt>
    <dgm:pt modelId="{DC4E8456-ED65-4005-9A91-B610B07B6BF0}" type="pres">
      <dgm:prSet presAssocID="{F680A99A-A976-4097-9E78-28C1645874AF}" presName="imageRepeatNode" presStyleLbl="fgImgPlace1" presStyleIdx="2" presStyleCnt="3"/>
      <dgm:spPr/>
      <dgm:t>
        <a:bodyPr/>
        <a:lstStyle/>
        <a:p>
          <a:endParaRPr lang="ru-RU"/>
        </a:p>
      </dgm:t>
    </dgm:pt>
  </dgm:ptLst>
  <dgm:cxnLst>
    <dgm:cxn modelId="{D32F478A-F6AE-4A12-93F5-32C8D6F0BF64}" type="presOf" srcId="{5DABECFA-F70E-4CEC-B11E-177C97248217}" destId="{46008C27-2C46-4C49-8390-E071413EBBF3}" srcOrd="0" destOrd="0" presId="urn:microsoft.com/office/officeart/2008/layout/AscendingPictureAccentProcess"/>
    <dgm:cxn modelId="{122B2155-C8A0-476D-A7A9-AF7D18002129}" srcId="{5DABECFA-F70E-4CEC-B11E-177C97248217}" destId="{66759CA4-EC88-4E55-83F8-026350AA0C68}" srcOrd="2" destOrd="0" parTransId="{E4D2F0FF-280D-4FB7-9FBA-F70F84D82F7A}" sibTransId="{F680A99A-A976-4097-9E78-28C1645874AF}"/>
    <dgm:cxn modelId="{92294CAB-FA8E-46E4-BB9D-0E5AD00DFEC5}" type="presOf" srcId="{F680A99A-A976-4097-9E78-28C1645874AF}" destId="{DC4E8456-ED65-4005-9A91-B610B07B6BF0}" srcOrd="0" destOrd="0" presId="urn:microsoft.com/office/officeart/2008/layout/AscendingPictureAccentProcess"/>
    <dgm:cxn modelId="{0656ADE8-7333-4628-B1C5-DE68F58E3CE9}" type="presOf" srcId="{5AFB3AEA-76CA-4F02-B149-856DC1FFA47F}" destId="{1CF2FEBD-736D-4339-81F4-2BE690CB60FE}" srcOrd="0" destOrd="0" presId="urn:microsoft.com/office/officeart/2008/layout/AscendingPictureAccentProcess"/>
    <dgm:cxn modelId="{AF02E05F-3182-4E8F-8B7E-AA3024B860AA}" type="presOf" srcId="{795A3A5A-D458-4C32-96E0-DBB8589A49BC}" destId="{FC296C10-C79F-431A-ADEE-77DA125CE054}" srcOrd="0" destOrd="0" presId="urn:microsoft.com/office/officeart/2008/layout/AscendingPictureAccentProcess"/>
    <dgm:cxn modelId="{BCEF3119-FF9A-4A28-B2C7-DAB54C65C49E}" srcId="{5DABECFA-F70E-4CEC-B11E-177C97248217}" destId="{1D17F70A-3E3F-423F-B590-FDAB4EC49A1B}" srcOrd="1" destOrd="0" parTransId="{D2B33AFC-1835-4E00-93C2-1AF5B98A1E55}" sibTransId="{795A3A5A-D458-4C32-96E0-DBB8589A49BC}"/>
    <dgm:cxn modelId="{B22CFA0A-DB47-4196-93D7-F71E6656237C}" type="presOf" srcId="{9898C4B4-7085-4DE1-9C0B-7AB7418644D6}" destId="{B0E280B6-7241-40A2-A19F-4D7F45D88087}" srcOrd="0" destOrd="0" presId="urn:microsoft.com/office/officeart/2008/layout/AscendingPictureAccentProcess"/>
    <dgm:cxn modelId="{815DCF73-EB35-4C19-8E4F-0B6B1F17A842}" srcId="{5DABECFA-F70E-4CEC-B11E-177C97248217}" destId="{9898C4B4-7085-4DE1-9C0B-7AB7418644D6}" srcOrd="0" destOrd="0" parTransId="{C694FC66-E407-4566-9187-993476A66521}" sibTransId="{5AFB3AEA-76CA-4F02-B149-856DC1FFA47F}"/>
    <dgm:cxn modelId="{EF30CD41-228E-48D5-8170-289F905E7784}" type="presOf" srcId="{1D17F70A-3E3F-423F-B590-FDAB4EC49A1B}" destId="{1DFAD16B-0C00-4032-BF4B-FFBC5189477B}" srcOrd="0" destOrd="0" presId="urn:microsoft.com/office/officeart/2008/layout/AscendingPictureAccentProcess"/>
    <dgm:cxn modelId="{16EE2D57-67F4-4D33-B4DA-9871F0EFB9C1}" type="presOf" srcId="{66759CA4-EC88-4E55-83F8-026350AA0C68}" destId="{B8BD415E-2ED2-404C-BC47-42AA848F872D}" srcOrd="0" destOrd="0" presId="urn:microsoft.com/office/officeart/2008/layout/AscendingPictureAccentProcess"/>
    <dgm:cxn modelId="{088003A1-3E0F-4A98-8271-46EA7DF80B21}" type="presParOf" srcId="{46008C27-2C46-4C49-8390-E071413EBBF3}" destId="{607F9AB4-0D91-4ED8-AF09-C4A37DF830F1}" srcOrd="0" destOrd="0" presId="urn:microsoft.com/office/officeart/2008/layout/AscendingPictureAccentProcess"/>
    <dgm:cxn modelId="{EE68E62A-E27C-4AAF-AE8B-BD0DA01AAF06}" type="presParOf" srcId="{46008C27-2C46-4C49-8390-E071413EBBF3}" destId="{71CCEDD0-BCD3-4C46-B762-06E50C91ED63}" srcOrd="1" destOrd="0" presId="urn:microsoft.com/office/officeart/2008/layout/AscendingPictureAccentProcess"/>
    <dgm:cxn modelId="{6B041B34-6196-4335-AE2A-88F7967E0085}" type="presParOf" srcId="{46008C27-2C46-4C49-8390-E071413EBBF3}" destId="{D77B7314-8FC7-484B-AC29-BE88CA449AE8}" srcOrd="2" destOrd="0" presId="urn:microsoft.com/office/officeart/2008/layout/AscendingPictureAccentProcess"/>
    <dgm:cxn modelId="{9DFE3A61-6ABC-439A-9AB2-9F4B603BCBB5}" type="presParOf" srcId="{46008C27-2C46-4C49-8390-E071413EBBF3}" destId="{BFBE9142-3A12-467D-BB85-0F1836D13C98}" srcOrd="3" destOrd="0" presId="urn:microsoft.com/office/officeart/2008/layout/AscendingPictureAccentProcess"/>
    <dgm:cxn modelId="{7F05F0A2-F0C7-4D90-A243-A264793A05BE}" type="presParOf" srcId="{46008C27-2C46-4C49-8390-E071413EBBF3}" destId="{628F3A21-5610-47BB-84D1-BF0E6C1124F7}" srcOrd="4" destOrd="0" presId="urn:microsoft.com/office/officeart/2008/layout/AscendingPictureAccentProcess"/>
    <dgm:cxn modelId="{EF6A9B82-46DF-41E9-8BD9-29C01187CDAB}" type="presParOf" srcId="{46008C27-2C46-4C49-8390-E071413EBBF3}" destId="{3423D716-3250-460E-A58E-DFC3B727A400}" srcOrd="5" destOrd="0" presId="urn:microsoft.com/office/officeart/2008/layout/AscendingPictureAccentProcess"/>
    <dgm:cxn modelId="{7AA3C261-688B-445E-BBF9-42544D1ADB4F}" type="presParOf" srcId="{46008C27-2C46-4C49-8390-E071413EBBF3}" destId="{7C36D3A2-0376-482E-9B0D-94857F1336CE}" srcOrd="6" destOrd="0" presId="urn:microsoft.com/office/officeart/2008/layout/AscendingPictureAccentProcess"/>
    <dgm:cxn modelId="{42E83790-160A-4DF7-B236-40DF8CA77708}" type="presParOf" srcId="{46008C27-2C46-4C49-8390-E071413EBBF3}" destId="{2B2EA9A3-576D-4153-8AF9-203CE86E5A81}" srcOrd="7" destOrd="0" presId="urn:microsoft.com/office/officeart/2008/layout/AscendingPictureAccentProcess"/>
    <dgm:cxn modelId="{A16C8B1C-5E79-4664-9EB6-46309E1DF831}" type="presParOf" srcId="{46008C27-2C46-4C49-8390-E071413EBBF3}" destId="{2167FFE2-1507-4017-B074-CAF5AAF17FEC}" srcOrd="8" destOrd="0" presId="urn:microsoft.com/office/officeart/2008/layout/AscendingPictureAccentProcess"/>
    <dgm:cxn modelId="{9C56CAC4-B3D0-4BA4-B7ED-222E4D68C459}" type="presParOf" srcId="{46008C27-2C46-4C49-8390-E071413EBBF3}" destId="{92E10F2A-063A-4997-91FB-2CA418122B37}" srcOrd="9" destOrd="0" presId="urn:microsoft.com/office/officeart/2008/layout/AscendingPictureAccentProcess"/>
    <dgm:cxn modelId="{5956B96C-2904-42CC-8C4B-86545303AC0F}" type="presParOf" srcId="{46008C27-2C46-4C49-8390-E071413EBBF3}" destId="{CF25B22D-7E60-45CF-9EF3-4D65EB86F265}" srcOrd="10" destOrd="0" presId="urn:microsoft.com/office/officeart/2008/layout/AscendingPictureAccentProcess"/>
    <dgm:cxn modelId="{E80C1386-E82D-4466-9169-035391405A1C}" type="presParOf" srcId="{46008C27-2C46-4C49-8390-E071413EBBF3}" destId="{43DF291B-A42D-486D-8837-54D66436A54A}" srcOrd="11" destOrd="0" presId="urn:microsoft.com/office/officeart/2008/layout/AscendingPictureAccentProcess"/>
    <dgm:cxn modelId="{77C97C9D-2A07-4913-AE85-CBF611DC8180}" type="presParOf" srcId="{46008C27-2C46-4C49-8390-E071413EBBF3}" destId="{B0E280B6-7241-40A2-A19F-4D7F45D88087}" srcOrd="12" destOrd="0" presId="urn:microsoft.com/office/officeart/2008/layout/AscendingPictureAccentProcess"/>
    <dgm:cxn modelId="{4A75BC17-952A-4A7F-AF59-DBDBBEFCED6E}" type="presParOf" srcId="{46008C27-2C46-4C49-8390-E071413EBBF3}" destId="{E8898179-6A6B-435D-AF42-C292C1DCED5E}" srcOrd="13" destOrd="0" presId="urn:microsoft.com/office/officeart/2008/layout/AscendingPictureAccentProcess"/>
    <dgm:cxn modelId="{F9273EDB-5BBA-489E-9485-5923B2096A3D}" type="presParOf" srcId="{E8898179-6A6B-435D-AF42-C292C1DCED5E}" destId="{1CF2FEBD-736D-4339-81F4-2BE690CB60FE}" srcOrd="0" destOrd="0" presId="urn:microsoft.com/office/officeart/2008/layout/AscendingPictureAccentProcess"/>
    <dgm:cxn modelId="{95239A3D-D46A-4008-8A93-CC481747EED1}" type="presParOf" srcId="{46008C27-2C46-4C49-8390-E071413EBBF3}" destId="{1DFAD16B-0C00-4032-BF4B-FFBC5189477B}" srcOrd="14" destOrd="0" presId="urn:microsoft.com/office/officeart/2008/layout/AscendingPictureAccentProcess"/>
    <dgm:cxn modelId="{4E054612-D4E5-4411-91C1-1A734A6AA619}" type="presParOf" srcId="{46008C27-2C46-4C49-8390-E071413EBBF3}" destId="{C1FE4153-7A8A-413B-BFF9-B87D2234F372}" srcOrd="15" destOrd="0" presId="urn:microsoft.com/office/officeart/2008/layout/AscendingPictureAccentProcess"/>
    <dgm:cxn modelId="{FC086D90-E063-4DF0-81B1-AD7364EEBFE3}" type="presParOf" srcId="{C1FE4153-7A8A-413B-BFF9-B87D2234F372}" destId="{FC296C10-C79F-431A-ADEE-77DA125CE054}" srcOrd="0" destOrd="0" presId="urn:microsoft.com/office/officeart/2008/layout/AscendingPictureAccentProcess"/>
    <dgm:cxn modelId="{0DAD246F-07BA-4B25-B726-A0F99C6EDB15}" type="presParOf" srcId="{46008C27-2C46-4C49-8390-E071413EBBF3}" destId="{B8BD415E-2ED2-404C-BC47-42AA848F872D}" srcOrd="16" destOrd="0" presId="urn:microsoft.com/office/officeart/2008/layout/AscendingPictureAccentProcess"/>
    <dgm:cxn modelId="{AAEDC3DE-5D31-4E33-BFEF-4694E9464667}" type="presParOf" srcId="{46008C27-2C46-4C49-8390-E071413EBBF3}" destId="{73A4ACD5-FB42-427B-BFD9-FB78AC04A125}" srcOrd="17" destOrd="0" presId="urn:microsoft.com/office/officeart/2008/layout/AscendingPictureAccentProcess"/>
    <dgm:cxn modelId="{6764FF8F-292E-4410-8777-DC8ED60FF11D}" type="presParOf" srcId="{73A4ACD5-FB42-427B-BFD9-FB78AC04A125}" destId="{DC4E8456-ED65-4005-9A91-B610B07B6BF0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A2E7F7-21A5-4696-9A54-DFF3D173511B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F41A870-8C06-4A9B-BDEB-AEB74FBF360A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Задача</a:t>
          </a:r>
          <a:endParaRPr lang="ru-RU" dirty="0">
            <a:solidFill>
              <a:schemeClr val="tx1"/>
            </a:solidFill>
          </a:endParaRPr>
        </a:p>
      </dgm:t>
    </dgm:pt>
    <dgm:pt modelId="{A888C1D7-25EF-4FBD-8D2C-42A413696521}" type="parTrans" cxnId="{458F629D-E454-4DB9-BD81-93F5C557273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D164C86-4E2F-4D51-B793-AB20D31C479B}" type="sibTrans" cxnId="{458F629D-E454-4DB9-BD81-93F5C557273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1AB1D5A-EDD1-46E3-9B07-FB702D733BF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Создание условий для развития наставничества, поддержки общественных инициатив и проектов, в том числе в сфере </a:t>
          </a:r>
          <a:r>
            <a:rPr lang="ru-RU" dirty="0" smtClean="0">
              <a:solidFill>
                <a:schemeClr val="tx1"/>
              </a:solidFill>
            </a:rPr>
            <a:t>волонтерского движения.</a:t>
          </a:r>
          <a:endParaRPr lang="ru-RU" dirty="0">
            <a:solidFill>
              <a:schemeClr val="tx1"/>
            </a:solidFill>
          </a:endParaRPr>
        </a:p>
      </dgm:t>
    </dgm:pt>
    <dgm:pt modelId="{847F4F47-7AB0-42A4-A040-4D22457A2D10}" type="parTrans" cxnId="{154CCD59-A1DA-4035-8C44-331372658E5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97CCF4-7008-44B4-A9F2-6556321BA206}" type="sibTrans" cxnId="{154CCD59-A1DA-4035-8C44-331372658E5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7591F8D-AA8E-44E5-87B2-E38B0F83EAE5}">
      <dgm:prSet phldrT="[Текст]"/>
      <dgm:spPr>
        <a:gradFill rotWithShape="0">
          <a:gsLst>
            <a:gs pos="0">
              <a:srgbClr val="9C80BE"/>
            </a:gs>
            <a:gs pos="80000">
              <a:srgbClr val="AB94C6"/>
            </a:gs>
            <a:gs pos="100000">
              <a:srgbClr val="AB93C7"/>
            </a:gs>
          </a:gsLst>
        </a:gra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Ожидаемые результаты (к 2024 году)</a:t>
          </a:r>
          <a:endParaRPr lang="ru-RU" dirty="0">
            <a:solidFill>
              <a:schemeClr val="tx1"/>
            </a:solidFill>
          </a:endParaRPr>
        </a:p>
      </dgm:t>
    </dgm:pt>
    <dgm:pt modelId="{07D15F0D-2023-4CA1-8A30-EC0FB5AC2F3B}" type="parTrans" cxnId="{49502621-03E6-4A8A-B9F3-666F5E57169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EBC717E-4165-4FC7-92F9-C1FC283E4DA6}" type="sibTrans" cxnId="{49502621-03E6-4A8A-B9F3-666F5E57169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C6E3F44-D283-4D54-8BF7-AE2CC48601F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Обучено не менее </a:t>
          </a:r>
          <a:r>
            <a:rPr lang="ru-RU" b="1" dirty="0" smtClean="0">
              <a:solidFill>
                <a:schemeClr val="tx1"/>
              </a:solidFill>
            </a:rPr>
            <a:t>25 тыс. </a:t>
          </a:r>
          <a:r>
            <a:rPr lang="ru-RU" dirty="0" smtClean="0">
              <a:solidFill>
                <a:schemeClr val="tx1"/>
              </a:solidFill>
            </a:rPr>
            <a:t>координаторов добровольцев (волонтеров) на базе центров поддержки добровольчества.</a:t>
          </a:r>
          <a:endParaRPr lang="ru-RU" dirty="0">
            <a:solidFill>
              <a:schemeClr val="tx1"/>
            </a:solidFill>
          </a:endParaRPr>
        </a:p>
      </dgm:t>
    </dgm:pt>
    <dgm:pt modelId="{C57DFAE3-4F1D-4CE6-84EE-90E176ED7FCB}" type="parTrans" cxnId="{CD295CB3-5797-41F9-8C39-3AA253162ED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0E92984-4F9B-4EE3-AA3E-18BE6DEF8A21}" type="sibTrans" cxnId="{CD295CB3-5797-41F9-8C39-3AA253162ED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B509632-7A75-4C9D-A10D-B67E441EB51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 </a:t>
          </a:r>
          <a:r>
            <a:rPr lang="ru-RU" b="1" dirty="0" smtClean="0">
              <a:solidFill>
                <a:schemeClr val="tx1"/>
              </a:solidFill>
            </a:rPr>
            <a:t>50%</a:t>
          </a:r>
          <a:r>
            <a:rPr lang="ru-RU" dirty="0" smtClean="0">
              <a:solidFill>
                <a:schemeClr val="tx1"/>
              </a:solidFill>
            </a:rPr>
            <a:t> образовательных организациях общего образования Челябинской области внедрена целевая модель школьного волонтерского отряда.</a:t>
          </a:r>
          <a:endParaRPr lang="ru-RU" dirty="0">
            <a:solidFill>
              <a:schemeClr val="tx1"/>
            </a:solidFill>
          </a:endParaRPr>
        </a:p>
      </dgm:t>
    </dgm:pt>
    <dgm:pt modelId="{1023BDBA-9EB7-48FC-AB86-6A403B13DEEC}" type="parTrans" cxnId="{8C890BE2-62F0-4FA6-B920-1B5C69DC042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5B905B0-8FC1-4B63-A787-0D4C458F3D26}" type="sibTrans" cxnId="{8C890BE2-62F0-4FA6-B920-1B5C69DC042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B9E2501-1546-48D5-98A9-6EAB3CE2361A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Численность обучающихся, вовлеченных в деятельность общественных объединений на базе  образовательных организаций общего образования, среднего и высшего </a:t>
          </a:r>
          <a:r>
            <a:rPr lang="ru-RU" dirty="0" smtClean="0">
              <a:solidFill>
                <a:schemeClr val="tx1"/>
              </a:solidFill>
            </a:rPr>
            <a:t>образования </a:t>
          </a:r>
          <a:r>
            <a:rPr lang="ru-RU" dirty="0" smtClean="0">
              <a:solidFill>
                <a:schemeClr val="tx1"/>
              </a:solidFill>
            </a:rPr>
            <a:t>– </a:t>
          </a:r>
          <a:r>
            <a:rPr lang="ru-RU" b="1" dirty="0" smtClean="0">
              <a:solidFill>
                <a:schemeClr val="tx1"/>
              </a:solidFill>
            </a:rPr>
            <a:t>0,21 </a:t>
          </a:r>
          <a:r>
            <a:rPr lang="ru-RU" b="1" dirty="0" err="1" smtClean="0">
              <a:solidFill>
                <a:schemeClr val="tx1"/>
              </a:solidFill>
            </a:rPr>
            <a:t>млн.</a:t>
          </a:r>
          <a:r>
            <a:rPr lang="ru-RU" b="0" dirty="0" err="1" smtClean="0">
              <a:solidFill>
                <a:schemeClr val="tx1"/>
              </a:solidFill>
            </a:rPr>
            <a:t>чел</a:t>
          </a:r>
          <a:r>
            <a:rPr lang="ru-RU" b="0" dirty="0" smtClean="0">
              <a:solidFill>
                <a:schemeClr val="tx1"/>
              </a:solidFill>
            </a:rPr>
            <a:t>.</a:t>
          </a:r>
          <a:endParaRPr lang="ru-RU" b="0" dirty="0">
            <a:solidFill>
              <a:schemeClr val="tx1"/>
            </a:solidFill>
          </a:endParaRPr>
        </a:p>
      </dgm:t>
    </dgm:pt>
    <dgm:pt modelId="{2DF0A1A9-EF69-4B09-9307-4437223E3F01}" type="parTrans" cxnId="{9A347620-381E-4AAD-B2EC-03426CAE09A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3D9F9C6-C90D-43BE-BD81-B064A9046571}" type="sibTrans" cxnId="{9A347620-381E-4AAD-B2EC-03426CAE09A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9C16A7-E20E-47FB-82DE-A92C7BCD7C6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Доля граждан, вовлеченных в добровольческую деятельность – </a:t>
          </a:r>
          <a:r>
            <a:rPr lang="ru-RU" b="1" dirty="0" smtClean="0">
              <a:solidFill>
                <a:schemeClr val="tx1"/>
              </a:solidFill>
            </a:rPr>
            <a:t>20%.</a:t>
          </a:r>
          <a:endParaRPr lang="ru-RU" b="1" dirty="0">
            <a:solidFill>
              <a:schemeClr val="tx1"/>
            </a:solidFill>
          </a:endParaRPr>
        </a:p>
      </dgm:t>
    </dgm:pt>
    <dgm:pt modelId="{BAC80C0B-F837-41EE-933E-500BFC81D82C}" type="parTrans" cxnId="{98B82569-3256-43D3-A800-DEA0E067986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2BC0D02-C37F-4B38-AACF-1338032210F1}" type="sibTrans" cxnId="{98B82569-3256-43D3-A800-DEA0E067986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86BDC6C-4237-4DB6-8B90-AB34BDA7373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Доля молодежи, </a:t>
          </a:r>
          <a:r>
            <a:rPr lang="ru-RU" dirty="0" smtClean="0">
              <a:solidFill>
                <a:schemeClr val="tx1"/>
              </a:solidFill>
            </a:rPr>
            <a:t>задействованной в </a:t>
          </a:r>
          <a:r>
            <a:rPr lang="ru-RU" dirty="0" smtClean="0">
              <a:solidFill>
                <a:schemeClr val="tx1"/>
              </a:solidFill>
            </a:rPr>
            <a:t>мероприятиях по вовлечению в творческую деятельность – </a:t>
          </a:r>
          <a:r>
            <a:rPr lang="ru-RU" b="1" dirty="0" smtClean="0">
              <a:solidFill>
                <a:schemeClr val="tx1"/>
              </a:solidFill>
            </a:rPr>
            <a:t>45%.</a:t>
          </a:r>
          <a:endParaRPr lang="ru-RU" b="1" dirty="0">
            <a:solidFill>
              <a:schemeClr val="tx1"/>
            </a:solidFill>
          </a:endParaRPr>
        </a:p>
      </dgm:t>
    </dgm:pt>
    <dgm:pt modelId="{974CEE79-9356-4C02-8FAD-40093DA2CB85}" type="parTrans" cxnId="{2954684B-9DCA-4DFC-93E6-BE75FE7AD39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E2E9874-66F2-465D-B819-BAB649C6EFF8}" type="sibTrans" cxnId="{2954684B-9DCA-4DFC-93E6-BE75FE7AD39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67397AE-231B-4C84-9552-DF252A35FE9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Доля студентов, вовлеченных в клубное движение – </a:t>
          </a:r>
          <a:r>
            <a:rPr lang="ru-RU" b="1" dirty="0" smtClean="0">
              <a:solidFill>
                <a:schemeClr val="tx1"/>
              </a:solidFill>
            </a:rPr>
            <a:t>70%</a:t>
          </a:r>
          <a:r>
            <a:rPr lang="ru-RU" dirty="0" smtClean="0">
              <a:solidFill>
                <a:schemeClr val="tx1"/>
              </a:solidFill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BADD1FCA-2637-4DB3-AA01-D22AA4DCBB88}" type="parTrans" cxnId="{FEA2D5D6-41C5-4DE3-8368-65AC3DC9A1A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040A2AC-3E32-411D-811D-3EF0C2469A0E}" type="sibTrans" cxnId="{FEA2D5D6-41C5-4DE3-8368-65AC3DC9A1A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E802694-9BC3-4309-9EFB-57A3D3543A9C}" type="pres">
      <dgm:prSet presAssocID="{5DA2E7F7-21A5-4696-9A54-DFF3D17351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798F1C-FB19-41FE-A6FD-CEAB1851267A}" type="pres">
      <dgm:prSet presAssocID="{4F41A870-8C06-4A9B-BDEB-AEB74FBF360A}" presName="parentText" presStyleLbl="node1" presStyleIdx="0" presStyleCnt="2" custScaleX="770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6744F-A945-4864-AD82-91F2FDBD8EBA}" type="pres">
      <dgm:prSet presAssocID="{4F41A870-8C06-4A9B-BDEB-AEB74FBF360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7BCCE-243A-4B52-8BB0-EF1DBB76B175}" type="pres">
      <dgm:prSet presAssocID="{57591F8D-AA8E-44E5-87B2-E38B0F83EAE5}" presName="parentText" presStyleLbl="node1" presStyleIdx="1" presStyleCnt="2" custScaleX="770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2FC34-36A6-46D7-AE30-B416B930A68B}" type="pres">
      <dgm:prSet presAssocID="{57591F8D-AA8E-44E5-87B2-E38B0F83EAE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54684B-9DCA-4DFC-93E6-BE75FE7AD399}" srcId="{57591F8D-AA8E-44E5-87B2-E38B0F83EAE5}" destId="{F86BDC6C-4237-4DB6-8B90-AB34BDA73731}" srcOrd="4" destOrd="0" parTransId="{974CEE79-9356-4C02-8FAD-40093DA2CB85}" sibTransId="{AE2E9874-66F2-465D-B819-BAB649C6EFF8}"/>
    <dgm:cxn modelId="{8C890BE2-62F0-4FA6-B920-1B5C69DC0428}" srcId="{57591F8D-AA8E-44E5-87B2-E38B0F83EAE5}" destId="{6B509632-7A75-4C9D-A10D-B67E441EB514}" srcOrd="1" destOrd="0" parTransId="{1023BDBA-9EB7-48FC-AB86-6A403B13DEEC}" sibTransId="{15B905B0-8FC1-4B63-A787-0D4C458F3D26}"/>
    <dgm:cxn modelId="{9A347620-381E-4AAD-B2EC-03426CAE09A3}" srcId="{57591F8D-AA8E-44E5-87B2-E38B0F83EAE5}" destId="{EB9E2501-1546-48D5-98A9-6EAB3CE2361A}" srcOrd="2" destOrd="0" parTransId="{2DF0A1A9-EF69-4B09-9307-4437223E3F01}" sibTransId="{33D9F9C6-C90D-43BE-BD81-B064A9046571}"/>
    <dgm:cxn modelId="{F2A7F566-912A-4FB9-979B-ED3DD0AA00D5}" type="presOf" srcId="{CC6E3F44-D283-4D54-8BF7-AE2CC48601FE}" destId="{41E2FC34-36A6-46D7-AE30-B416B930A68B}" srcOrd="0" destOrd="0" presId="urn:microsoft.com/office/officeart/2005/8/layout/vList2"/>
    <dgm:cxn modelId="{CD295CB3-5797-41F9-8C39-3AA253162EDA}" srcId="{57591F8D-AA8E-44E5-87B2-E38B0F83EAE5}" destId="{CC6E3F44-D283-4D54-8BF7-AE2CC48601FE}" srcOrd="0" destOrd="0" parTransId="{C57DFAE3-4F1D-4CE6-84EE-90E176ED7FCB}" sibTransId="{A0E92984-4F9B-4EE3-AA3E-18BE6DEF8A21}"/>
    <dgm:cxn modelId="{988BFF77-ACC3-47ED-9D2B-D48D953DAFB4}" type="presOf" srcId="{57591F8D-AA8E-44E5-87B2-E38B0F83EAE5}" destId="{35B7BCCE-243A-4B52-8BB0-EF1DBB76B175}" srcOrd="0" destOrd="0" presId="urn:microsoft.com/office/officeart/2005/8/layout/vList2"/>
    <dgm:cxn modelId="{98B82569-3256-43D3-A800-DEA0E0679862}" srcId="{57591F8D-AA8E-44E5-87B2-E38B0F83EAE5}" destId="{009C16A7-E20E-47FB-82DE-A92C7BCD7C67}" srcOrd="3" destOrd="0" parTransId="{BAC80C0B-F837-41EE-933E-500BFC81D82C}" sibTransId="{12BC0D02-C37F-4B38-AACF-1338032210F1}"/>
    <dgm:cxn modelId="{458F629D-E454-4DB9-BD81-93F5C557273D}" srcId="{5DA2E7F7-21A5-4696-9A54-DFF3D173511B}" destId="{4F41A870-8C06-4A9B-BDEB-AEB74FBF360A}" srcOrd="0" destOrd="0" parTransId="{A888C1D7-25EF-4FBD-8D2C-42A413696521}" sibTransId="{2D164C86-4E2F-4D51-B793-AB20D31C479B}"/>
    <dgm:cxn modelId="{154CCD59-A1DA-4035-8C44-331372658E53}" srcId="{4F41A870-8C06-4A9B-BDEB-AEB74FBF360A}" destId="{41AB1D5A-EDD1-46E3-9B07-FB702D733BF7}" srcOrd="0" destOrd="0" parTransId="{847F4F47-7AB0-42A4-A040-4D22457A2D10}" sibTransId="{0297CCF4-7008-44B4-A9F2-6556321BA206}"/>
    <dgm:cxn modelId="{281AC95B-D4CB-4DD5-AB48-7818495BD7F3}" type="presOf" srcId="{4F41A870-8C06-4A9B-BDEB-AEB74FBF360A}" destId="{67798F1C-FB19-41FE-A6FD-CEAB1851267A}" srcOrd="0" destOrd="0" presId="urn:microsoft.com/office/officeart/2005/8/layout/vList2"/>
    <dgm:cxn modelId="{00AA562C-40A8-4E0C-B8E0-909D7F807F6C}" type="presOf" srcId="{467397AE-231B-4C84-9552-DF252A35FE9C}" destId="{41E2FC34-36A6-46D7-AE30-B416B930A68B}" srcOrd="0" destOrd="5" presId="urn:microsoft.com/office/officeart/2005/8/layout/vList2"/>
    <dgm:cxn modelId="{49502621-03E6-4A8A-B9F3-666F5E571692}" srcId="{5DA2E7F7-21A5-4696-9A54-DFF3D173511B}" destId="{57591F8D-AA8E-44E5-87B2-E38B0F83EAE5}" srcOrd="1" destOrd="0" parTransId="{07D15F0D-2023-4CA1-8A30-EC0FB5AC2F3B}" sibTransId="{9EBC717E-4165-4FC7-92F9-C1FC283E4DA6}"/>
    <dgm:cxn modelId="{288CDDF0-25B9-4E9F-A45F-9FF8E91FD5AA}" type="presOf" srcId="{41AB1D5A-EDD1-46E3-9B07-FB702D733BF7}" destId="{A1E6744F-A945-4864-AD82-91F2FDBD8EBA}" srcOrd="0" destOrd="0" presId="urn:microsoft.com/office/officeart/2005/8/layout/vList2"/>
    <dgm:cxn modelId="{FEA2D5D6-41C5-4DE3-8368-65AC3DC9A1AA}" srcId="{57591F8D-AA8E-44E5-87B2-E38B0F83EAE5}" destId="{467397AE-231B-4C84-9552-DF252A35FE9C}" srcOrd="5" destOrd="0" parTransId="{BADD1FCA-2637-4DB3-AA01-D22AA4DCBB88}" sibTransId="{C040A2AC-3E32-411D-811D-3EF0C2469A0E}"/>
    <dgm:cxn modelId="{DC4133B6-72A1-4C45-8DA5-E2FDB497C181}" type="presOf" srcId="{5DA2E7F7-21A5-4696-9A54-DFF3D173511B}" destId="{FE802694-9BC3-4309-9EFB-57A3D3543A9C}" srcOrd="0" destOrd="0" presId="urn:microsoft.com/office/officeart/2005/8/layout/vList2"/>
    <dgm:cxn modelId="{5190D2E9-A418-4B8F-9C77-B8176B907ADD}" type="presOf" srcId="{F86BDC6C-4237-4DB6-8B90-AB34BDA73731}" destId="{41E2FC34-36A6-46D7-AE30-B416B930A68B}" srcOrd="0" destOrd="4" presId="urn:microsoft.com/office/officeart/2005/8/layout/vList2"/>
    <dgm:cxn modelId="{C9BF11BD-0DDB-42F6-B8F9-E41199010940}" type="presOf" srcId="{6B509632-7A75-4C9D-A10D-B67E441EB514}" destId="{41E2FC34-36A6-46D7-AE30-B416B930A68B}" srcOrd="0" destOrd="1" presId="urn:microsoft.com/office/officeart/2005/8/layout/vList2"/>
    <dgm:cxn modelId="{585A9883-F9B2-4930-B92D-4F4EB01300FF}" type="presOf" srcId="{EB9E2501-1546-48D5-98A9-6EAB3CE2361A}" destId="{41E2FC34-36A6-46D7-AE30-B416B930A68B}" srcOrd="0" destOrd="2" presId="urn:microsoft.com/office/officeart/2005/8/layout/vList2"/>
    <dgm:cxn modelId="{52C95EFE-9FEA-4F65-AC82-DF653D64F979}" type="presOf" srcId="{009C16A7-E20E-47FB-82DE-A92C7BCD7C67}" destId="{41E2FC34-36A6-46D7-AE30-B416B930A68B}" srcOrd="0" destOrd="3" presId="urn:microsoft.com/office/officeart/2005/8/layout/vList2"/>
    <dgm:cxn modelId="{F280AC70-BC4F-4134-B10A-619D99377576}" type="presParOf" srcId="{FE802694-9BC3-4309-9EFB-57A3D3543A9C}" destId="{67798F1C-FB19-41FE-A6FD-CEAB1851267A}" srcOrd="0" destOrd="0" presId="urn:microsoft.com/office/officeart/2005/8/layout/vList2"/>
    <dgm:cxn modelId="{91A881FD-9D55-47E6-81B1-2D49B0282DB5}" type="presParOf" srcId="{FE802694-9BC3-4309-9EFB-57A3D3543A9C}" destId="{A1E6744F-A945-4864-AD82-91F2FDBD8EBA}" srcOrd="1" destOrd="0" presId="urn:microsoft.com/office/officeart/2005/8/layout/vList2"/>
    <dgm:cxn modelId="{F651B0AD-5CE1-4CE1-AA74-56D510047838}" type="presParOf" srcId="{FE802694-9BC3-4309-9EFB-57A3D3543A9C}" destId="{35B7BCCE-243A-4B52-8BB0-EF1DBB76B175}" srcOrd="2" destOrd="0" presId="urn:microsoft.com/office/officeart/2005/8/layout/vList2"/>
    <dgm:cxn modelId="{9361F959-F576-4A93-BA30-AE0B5737226D}" type="presParOf" srcId="{FE802694-9BC3-4309-9EFB-57A3D3543A9C}" destId="{41E2FC34-36A6-46D7-AE30-B416B930A68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30037A7-F438-49DB-BF70-053D94228CA2}" type="doc">
      <dgm:prSet loTypeId="urn:microsoft.com/office/officeart/2005/8/layout/default#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BC8A9DB-ADEB-4E49-84AC-E67B7F237944}">
      <dgm:prSet phldrT="[Текст]" custT="1"/>
      <dgm:spPr>
        <a:gradFill rotWithShape="0">
          <a:gsLst>
            <a:gs pos="0">
              <a:srgbClr val="D35E5B"/>
            </a:gs>
            <a:gs pos="80000">
              <a:srgbClr val="DB7977"/>
            </a:gs>
            <a:gs pos="100000">
              <a:srgbClr val="D8615E"/>
            </a:gs>
          </a:gsLst>
        </a:gra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Проведение благотворительных акций, мероприятий социальной направленности</a:t>
          </a:r>
          <a:endParaRPr lang="ru-RU" sz="1800" dirty="0">
            <a:solidFill>
              <a:schemeClr val="tx1"/>
            </a:solidFill>
          </a:endParaRPr>
        </a:p>
      </dgm:t>
    </dgm:pt>
    <dgm:pt modelId="{8B4D43BC-7775-4B0C-B4C5-60FC3BAE0F7C}" type="parTrans" cxnId="{AD4A6FE8-360E-405E-B581-7AFFDB98A5F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72DC3FEC-BB7F-404A-9067-F05367DA77A9}" type="sibTrans" cxnId="{AD4A6FE8-360E-405E-B581-7AFFDB98A5F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81DFE26F-E173-44F4-96F1-7635138F2CB9}">
      <dgm:prSet phldrT="[Текст]" custT="1"/>
      <dgm:spPr>
        <a:gradFill rotWithShape="0">
          <a:gsLst>
            <a:gs pos="0">
              <a:srgbClr val="CA844A"/>
            </a:gs>
            <a:gs pos="80000">
              <a:srgbClr val="D69E70"/>
            </a:gs>
            <a:gs pos="100000">
              <a:srgbClr val="D99E6D"/>
            </a:gs>
          </a:gsLst>
        </a:gra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Проведение просветительских </a:t>
          </a:r>
          <a:r>
            <a:rPr lang="ru-RU" sz="1800" dirty="0" smtClean="0">
              <a:solidFill>
                <a:schemeClr val="tx1"/>
              </a:solidFill>
            </a:rPr>
            <a:t>мероприятий </a:t>
          </a:r>
          <a:r>
            <a:rPr lang="ru-RU" sz="1800" dirty="0" smtClean="0">
              <a:solidFill>
                <a:schemeClr val="tx1"/>
              </a:solidFill>
            </a:rPr>
            <a:t>в </a:t>
          </a:r>
          <a:r>
            <a:rPr lang="ru-RU" sz="1800" dirty="0" smtClean="0">
              <a:solidFill>
                <a:schemeClr val="tx1"/>
              </a:solidFill>
            </a:rPr>
            <a:t>ОО по </a:t>
          </a:r>
          <a:r>
            <a:rPr lang="ru-RU" sz="1800" dirty="0" smtClean="0">
              <a:solidFill>
                <a:schemeClr val="tx1"/>
              </a:solidFill>
            </a:rPr>
            <a:t>мотивации к  социальной активности</a:t>
          </a:r>
          <a:endParaRPr lang="ru-RU" sz="1800" dirty="0">
            <a:solidFill>
              <a:schemeClr val="tx1"/>
            </a:solidFill>
          </a:endParaRPr>
        </a:p>
      </dgm:t>
    </dgm:pt>
    <dgm:pt modelId="{C26214D0-EC46-43E1-A4F5-4AD6C405ACE9}" type="parTrans" cxnId="{E7043F7F-2099-4587-BDEA-949D08475B6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ABE523F4-84DB-4F3F-A7A2-22B7F7AC0D1E}" type="sibTrans" cxnId="{E7043F7F-2099-4587-BDEA-949D08475B6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15A35FB5-3B18-4E76-864B-903E91F6E3DE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Разработка и участие молодежи в социальных проектах</a:t>
          </a:r>
          <a:endParaRPr lang="ru-RU" sz="1800" dirty="0">
            <a:solidFill>
              <a:schemeClr val="tx1"/>
            </a:solidFill>
          </a:endParaRPr>
        </a:p>
      </dgm:t>
    </dgm:pt>
    <dgm:pt modelId="{C882F203-950B-417C-A2F3-81F0E81B751B}" type="parTrans" cxnId="{754D850C-88A3-40C0-B651-E7E7CAC671A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ED849BFF-EA02-4BD4-A969-582CED82947B}" type="sibTrans" cxnId="{754D850C-88A3-40C0-B651-E7E7CAC671A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47E790D-AC71-4BE1-B6A5-3597AEE90EEE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Информационное и методическое  </a:t>
          </a:r>
          <a:r>
            <a:rPr lang="ru-RU" sz="1800" dirty="0" smtClean="0">
              <a:solidFill>
                <a:schemeClr val="tx1"/>
              </a:solidFill>
            </a:rPr>
            <a:t>сопровождение добровольческой </a:t>
          </a:r>
          <a:r>
            <a:rPr lang="ru-RU" sz="1800" dirty="0" smtClean="0">
              <a:solidFill>
                <a:schemeClr val="tx1"/>
              </a:solidFill>
            </a:rPr>
            <a:t>деятельности</a:t>
          </a:r>
          <a:endParaRPr lang="ru-RU" sz="1800" dirty="0">
            <a:solidFill>
              <a:schemeClr val="tx1"/>
            </a:solidFill>
          </a:endParaRPr>
        </a:p>
      </dgm:t>
    </dgm:pt>
    <dgm:pt modelId="{39FE4D06-E25B-4D4F-B4EA-D4826423A6E4}" type="parTrans" cxnId="{7B55DA50-0EED-476B-8D80-35C9849D829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FBBC242-3E5B-4D88-9A74-38E3D58FBD4E}" type="sibTrans" cxnId="{7B55DA50-0EED-476B-8D80-35C9849D829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D0F64F0C-1FD7-4C5A-8539-EF91028F59BC}" type="pres">
      <dgm:prSet presAssocID="{830037A7-F438-49DB-BF70-053D94228CA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9230DE-9CA8-4981-A732-1725C1285EBE}" type="pres">
      <dgm:prSet presAssocID="{7BC8A9DB-ADEB-4E49-84AC-E67B7F23794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F3C40-5676-488E-B8CC-66E5A879B8F8}" type="pres">
      <dgm:prSet presAssocID="{72DC3FEC-BB7F-404A-9067-F05367DA77A9}" presName="sibTrans" presStyleCnt="0"/>
      <dgm:spPr/>
    </dgm:pt>
    <dgm:pt modelId="{9EB32CBC-219A-45B4-A9BF-69137119F9DF}" type="pres">
      <dgm:prSet presAssocID="{81DFE26F-E173-44F4-96F1-7635138F2CB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447085-F3A5-4692-BD12-02B9E53F318D}" type="pres">
      <dgm:prSet presAssocID="{ABE523F4-84DB-4F3F-A7A2-22B7F7AC0D1E}" presName="sibTrans" presStyleCnt="0"/>
      <dgm:spPr/>
    </dgm:pt>
    <dgm:pt modelId="{22FA08FF-C8C0-420A-96C2-5636F9A29400}" type="pres">
      <dgm:prSet presAssocID="{15A35FB5-3B18-4E76-864B-903E91F6E3D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43BC72-6EC1-4527-8CC5-B6AC3660FA80}" type="pres">
      <dgm:prSet presAssocID="{ED849BFF-EA02-4BD4-A969-582CED82947B}" presName="sibTrans" presStyleCnt="0"/>
      <dgm:spPr/>
    </dgm:pt>
    <dgm:pt modelId="{CF206BB3-1DD5-44CC-8484-46CB37794E3C}" type="pres">
      <dgm:prSet presAssocID="{247E790D-AC71-4BE1-B6A5-3597AEE90EE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043F7F-2099-4587-BDEA-949D08475B62}" srcId="{830037A7-F438-49DB-BF70-053D94228CA2}" destId="{81DFE26F-E173-44F4-96F1-7635138F2CB9}" srcOrd="1" destOrd="0" parTransId="{C26214D0-EC46-43E1-A4F5-4AD6C405ACE9}" sibTransId="{ABE523F4-84DB-4F3F-A7A2-22B7F7AC0D1E}"/>
    <dgm:cxn modelId="{754D850C-88A3-40C0-B651-E7E7CAC671AA}" srcId="{830037A7-F438-49DB-BF70-053D94228CA2}" destId="{15A35FB5-3B18-4E76-864B-903E91F6E3DE}" srcOrd="2" destOrd="0" parTransId="{C882F203-950B-417C-A2F3-81F0E81B751B}" sibTransId="{ED849BFF-EA02-4BD4-A969-582CED82947B}"/>
    <dgm:cxn modelId="{6809BA1E-9E9A-46D8-8F1C-409561CF3329}" type="presOf" srcId="{15A35FB5-3B18-4E76-864B-903E91F6E3DE}" destId="{22FA08FF-C8C0-420A-96C2-5636F9A29400}" srcOrd="0" destOrd="0" presId="urn:microsoft.com/office/officeart/2005/8/layout/default#1"/>
    <dgm:cxn modelId="{C5666088-CDDC-4B17-971D-ADDCC97A72C6}" type="presOf" srcId="{7BC8A9DB-ADEB-4E49-84AC-E67B7F237944}" destId="{CC9230DE-9CA8-4981-A732-1725C1285EBE}" srcOrd="0" destOrd="0" presId="urn:microsoft.com/office/officeart/2005/8/layout/default#1"/>
    <dgm:cxn modelId="{D6A03D65-41AD-49D8-BDFD-905D7EE8409D}" type="presOf" srcId="{830037A7-F438-49DB-BF70-053D94228CA2}" destId="{D0F64F0C-1FD7-4C5A-8539-EF91028F59BC}" srcOrd="0" destOrd="0" presId="urn:microsoft.com/office/officeart/2005/8/layout/default#1"/>
    <dgm:cxn modelId="{CE62F4E2-F4D6-4379-9C3F-FF2ABE6821BD}" type="presOf" srcId="{81DFE26F-E173-44F4-96F1-7635138F2CB9}" destId="{9EB32CBC-219A-45B4-A9BF-69137119F9DF}" srcOrd="0" destOrd="0" presId="urn:microsoft.com/office/officeart/2005/8/layout/default#1"/>
    <dgm:cxn modelId="{7C5CD963-66E9-4120-9B7E-A86F0E2082B4}" type="presOf" srcId="{247E790D-AC71-4BE1-B6A5-3597AEE90EEE}" destId="{CF206BB3-1DD5-44CC-8484-46CB37794E3C}" srcOrd="0" destOrd="0" presId="urn:microsoft.com/office/officeart/2005/8/layout/default#1"/>
    <dgm:cxn modelId="{7B55DA50-0EED-476B-8D80-35C9849D829A}" srcId="{830037A7-F438-49DB-BF70-053D94228CA2}" destId="{247E790D-AC71-4BE1-B6A5-3597AEE90EEE}" srcOrd="3" destOrd="0" parTransId="{39FE4D06-E25B-4D4F-B4EA-D4826423A6E4}" sibTransId="{9FBBC242-3E5B-4D88-9A74-38E3D58FBD4E}"/>
    <dgm:cxn modelId="{AD4A6FE8-360E-405E-B581-7AFFDB98A5FE}" srcId="{830037A7-F438-49DB-BF70-053D94228CA2}" destId="{7BC8A9DB-ADEB-4E49-84AC-E67B7F237944}" srcOrd="0" destOrd="0" parTransId="{8B4D43BC-7775-4B0C-B4C5-60FC3BAE0F7C}" sibTransId="{72DC3FEC-BB7F-404A-9067-F05367DA77A9}"/>
    <dgm:cxn modelId="{D212EF82-E406-4323-99C6-FFA5E74D8368}" type="presParOf" srcId="{D0F64F0C-1FD7-4C5A-8539-EF91028F59BC}" destId="{CC9230DE-9CA8-4981-A732-1725C1285EBE}" srcOrd="0" destOrd="0" presId="urn:microsoft.com/office/officeart/2005/8/layout/default#1"/>
    <dgm:cxn modelId="{581A2CC6-06D8-432E-B1AB-7DD00F8B07EE}" type="presParOf" srcId="{D0F64F0C-1FD7-4C5A-8539-EF91028F59BC}" destId="{90AF3C40-5676-488E-B8CC-66E5A879B8F8}" srcOrd="1" destOrd="0" presId="urn:microsoft.com/office/officeart/2005/8/layout/default#1"/>
    <dgm:cxn modelId="{FC682857-3A2F-45D1-9F98-969C86E66D3B}" type="presParOf" srcId="{D0F64F0C-1FD7-4C5A-8539-EF91028F59BC}" destId="{9EB32CBC-219A-45B4-A9BF-69137119F9DF}" srcOrd="2" destOrd="0" presId="urn:microsoft.com/office/officeart/2005/8/layout/default#1"/>
    <dgm:cxn modelId="{9152A370-4516-43DB-AB0D-F685D567407C}" type="presParOf" srcId="{D0F64F0C-1FD7-4C5A-8539-EF91028F59BC}" destId="{AA447085-F3A5-4692-BD12-02B9E53F318D}" srcOrd="3" destOrd="0" presId="urn:microsoft.com/office/officeart/2005/8/layout/default#1"/>
    <dgm:cxn modelId="{90E8402F-F8C7-443A-9786-41AD812511CE}" type="presParOf" srcId="{D0F64F0C-1FD7-4C5A-8539-EF91028F59BC}" destId="{22FA08FF-C8C0-420A-96C2-5636F9A29400}" srcOrd="4" destOrd="0" presId="urn:microsoft.com/office/officeart/2005/8/layout/default#1"/>
    <dgm:cxn modelId="{F57C7EEE-FC8F-4B30-87CF-F984839EFECD}" type="presParOf" srcId="{D0F64F0C-1FD7-4C5A-8539-EF91028F59BC}" destId="{4243BC72-6EC1-4527-8CC5-B6AC3660FA80}" srcOrd="5" destOrd="0" presId="urn:microsoft.com/office/officeart/2005/8/layout/default#1"/>
    <dgm:cxn modelId="{79D24A86-EC92-48E5-96EF-A271D390BDB6}" type="presParOf" srcId="{D0F64F0C-1FD7-4C5A-8539-EF91028F59BC}" destId="{CF206BB3-1DD5-44CC-8484-46CB37794E3C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5BE85-613D-47BD-816A-5EF84F9C1A5B}">
      <dsp:nvSpPr>
        <dsp:cNvPr id="0" name=""/>
        <dsp:cNvSpPr/>
      </dsp:nvSpPr>
      <dsp:spPr>
        <a:xfrm rot="5400000">
          <a:off x="-326231" y="326692"/>
          <a:ext cx="2174874" cy="152241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/>
        </a:p>
      </dsp:txBody>
      <dsp:txXfrm rot="-5400000">
        <a:off x="0" y="761667"/>
        <a:ext cx="1522412" cy="652462"/>
      </dsp:txXfrm>
    </dsp:sp>
    <dsp:sp modelId="{E8C54111-F22F-48E6-90F7-AFCBA63DDA2E}">
      <dsp:nvSpPr>
        <dsp:cNvPr id="0" name=""/>
        <dsp:cNvSpPr/>
      </dsp:nvSpPr>
      <dsp:spPr>
        <a:xfrm rot="5400000">
          <a:off x="4213735" y="-2690862"/>
          <a:ext cx="1413668" cy="67963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Обеспечение глобальной конкурентоспособности российского образования и вхождение Российской Федерации в число 10 ведущих стран мира по качеству общего образования. </a:t>
          </a:r>
          <a:endParaRPr lang="ru-RU" sz="2000" kern="1200" dirty="0"/>
        </a:p>
      </dsp:txBody>
      <dsp:txXfrm rot="-5400000">
        <a:off x="1522412" y="69471"/>
        <a:ext cx="6727305" cy="1275648"/>
      </dsp:txXfrm>
    </dsp:sp>
    <dsp:sp modelId="{D95E11E6-F84F-4B6B-B3D3-4BF6AC61784E}">
      <dsp:nvSpPr>
        <dsp:cNvPr id="0" name=""/>
        <dsp:cNvSpPr/>
      </dsp:nvSpPr>
      <dsp:spPr>
        <a:xfrm rot="5400000">
          <a:off x="-326231" y="2214895"/>
          <a:ext cx="2174874" cy="1522412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 dirty="0"/>
        </a:p>
      </dsp:txBody>
      <dsp:txXfrm rot="-5400000">
        <a:off x="0" y="2649870"/>
        <a:ext cx="1522412" cy="652462"/>
      </dsp:txXfrm>
    </dsp:sp>
    <dsp:sp modelId="{24308C8D-8AEB-4BC4-BC18-13F6501CBF47}">
      <dsp:nvSpPr>
        <dsp:cNvPr id="0" name=""/>
        <dsp:cNvSpPr/>
      </dsp:nvSpPr>
      <dsp:spPr>
        <a:xfrm rot="5400000">
          <a:off x="4213735" y="-802659"/>
          <a:ext cx="1413668" cy="67963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традиций.</a:t>
          </a:r>
          <a:endParaRPr lang="ru-RU" sz="2000" kern="1200" dirty="0"/>
        </a:p>
      </dsp:txBody>
      <dsp:txXfrm rot="-5400000">
        <a:off x="1522412" y="1957674"/>
        <a:ext cx="6727305" cy="12756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A01EF-55A9-4513-A130-46061CAF0EEA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>
            <a:latin typeface="+mn-lt"/>
          </a:endParaRPr>
        </a:p>
      </dsp:txBody>
      <dsp:txXfrm rot="-5400000">
        <a:off x="1" y="395096"/>
        <a:ext cx="788987" cy="338137"/>
      </dsp:txXfrm>
    </dsp:sp>
    <dsp:sp modelId="{8B848CEE-BE55-4102-91E7-FCB575EE0EA4}">
      <dsp:nvSpPr>
        <dsp:cNvPr id="0" name=""/>
        <dsp:cNvSpPr/>
      </dsp:nvSpPr>
      <dsp:spPr>
        <a:xfrm rot="5400000">
          <a:off x="4154865" y="-3365276"/>
          <a:ext cx="732631" cy="74643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>
              <a:latin typeface="+mn-lt"/>
              <a:cs typeface="Times New Roman" pitchFamily="18" charset="0"/>
            </a:rPr>
            <a:t>Личностное развитие</a:t>
          </a:r>
          <a:endParaRPr lang="ru-RU" sz="3000" kern="1200" dirty="0">
            <a:latin typeface="+mn-lt"/>
          </a:endParaRPr>
        </a:p>
      </dsp:txBody>
      <dsp:txXfrm rot="-5400000">
        <a:off x="788987" y="36366"/>
        <a:ext cx="7428623" cy="661103"/>
      </dsp:txXfrm>
    </dsp:sp>
    <dsp:sp modelId="{58247374-BB20-4AE7-A6E1-9E4F821CCD10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>
            <a:latin typeface="+mn-lt"/>
          </a:endParaRPr>
        </a:p>
      </dsp:txBody>
      <dsp:txXfrm rot="-5400000">
        <a:off x="1" y="1373653"/>
        <a:ext cx="788987" cy="338137"/>
      </dsp:txXfrm>
    </dsp:sp>
    <dsp:sp modelId="{29481854-0075-4077-BAEA-254982CA46F9}">
      <dsp:nvSpPr>
        <dsp:cNvPr id="0" name=""/>
        <dsp:cNvSpPr/>
      </dsp:nvSpPr>
      <dsp:spPr>
        <a:xfrm rot="5400000">
          <a:off x="4154865" y="-2386719"/>
          <a:ext cx="732631" cy="74643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>
              <a:latin typeface="+mn-lt"/>
              <a:cs typeface="Times New Roman" pitchFamily="18" charset="0"/>
            </a:rPr>
            <a:t>Гражданская</a:t>
          </a:r>
          <a:r>
            <a:rPr lang="ru-RU" sz="3000" kern="1200" dirty="0" smtClean="0">
              <a:latin typeface="+mn-lt"/>
            </a:rPr>
            <a:t> </a:t>
          </a:r>
          <a:r>
            <a:rPr lang="ru-RU" sz="3000" kern="1200" dirty="0" smtClean="0">
              <a:latin typeface="+mn-lt"/>
              <a:cs typeface="Times New Roman" pitchFamily="18" charset="0"/>
            </a:rPr>
            <a:t>активность</a:t>
          </a:r>
          <a:endParaRPr lang="ru-RU" sz="3000" kern="1200" dirty="0">
            <a:latin typeface="+mn-lt"/>
          </a:endParaRPr>
        </a:p>
      </dsp:txBody>
      <dsp:txXfrm rot="-5400000">
        <a:off x="788987" y="1014923"/>
        <a:ext cx="7428623" cy="661103"/>
      </dsp:txXfrm>
    </dsp:sp>
    <dsp:sp modelId="{51B40106-0944-482E-BCD0-D1A83F2C9F66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>
            <a:latin typeface="+mn-lt"/>
          </a:endParaRPr>
        </a:p>
      </dsp:txBody>
      <dsp:txXfrm rot="-5400000">
        <a:off x="1" y="2352210"/>
        <a:ext cx="788987" cy="338137"/>
      </dsp:txXfrm>
    </dsp:sp>
    <dsp:sp modelId="{C7996294-BFDF-417A-B528-2340CF0AF391}">
      <dsp:nvSpPr>
        <dsp:cNvPr id="0" name=""/>
        <dsp:cNvSpPr/>
      </dsp:nvSpPr>
      <dsp:spPr>
        <a:xfrm rot="5400000">
          <a:off x="4154865" y="-1408161"/>
          <a:ext cx="732631" cy="74643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>
              <a:latin typeface="+mn-lt"/>
              <a:cs typeface="Times New Roman" pitchFamily="18" charset="0"/>
            </a:rPr>
            <a:t>Военно-патриотическое воспитание</a:t>
          </a:r>
          <a:endParaRPr lang="ru-RU" sz="3000" kern="1200" dirty="0">
            <a:latin typeface="+mn-lt"/>
          </a:endParaRPr>
        </a:p>
      </dsp:txBody>
      <dsp:txXfrm rot="-5400000">
        <a:off x="788987" y="1993481"/>
        <a:ext cx="7428623" cy="661103"/>
      </dsp:txXfrm>
    </dsp:sp>
    <dsp:sp modelId="{6CED9F14-AF43-48F1-A9A8-900BD413AAF3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latin typeface="+mn-lt"/>
          </a:endParaRPr>
        </a:p>
      </dsp:txBody>
      <dsp:txXfrm rot="-5400000">
        <a:off x="1" y="3330768"/>
        <a:ext cx="788987" cy="338137"/>
      </dsp:txXfrm>
    </dsp:sp>
    <dsp:sp modelId="{A88826DB-7595-4639-928F-817A7F13E274}">
      <dsp:nvSpPr>
        <dsp:cNvPr id="0" name=""/>
        <dsp:cNvSpPr/>
      </dsp:nvSpPr>
      <dsp:spPr>
        <a:xfrm rot="5400000">
          <a:off x="4154865" y="-429604"/>
          <a:ext cx="732631" cy="74643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>
              <a:latin typeface="+mn-lt"/>
              <a:cs typeface="Times New Roman" pitchFamily="18" charset="0"/>
            </a:rPr>
            <a:t>Информационно-</a:t>
          </a:r>
          <a:r>
            <a:rPr lang="ru-RU" sz="3000" kern="1200" dirty="0" err="1" smtClean="0">
              <a:latin typeface="+mn-lt"/>
              <a:cs typeface="Times New Roman" pitchFamily="18" charset="0"/>
            </a:rPr>
            <a:t>медийное</a:t>
          </a:r>
          <a:r>
            <a:rPr lang="ru-RU" sz="3000" kern="1200" dirty="0" smtClean="0">
              <a:latin typeface="+mn-lt"/>
              <a:cs typeface="Times New Roman" pitchFamily="18" charset="0"/>
            </a:rPr>
            <a:t> просвещение</a:t>
          </a:r>
          <a:endParaRPr lang="ru-RU" sz="3000" kern="1200" dirty="0">
            <a:latin typeface="+mn-lt"/>
          </a:endParaRPr>
        </a:p>
      </dsp:txBody>
      <dsp:txXfrm rot="-5400000">
        <a:off x="788987" y="2972038"/>
        <a:ext cx="7428623" cy="66110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98F1C-FB19-41FE-A6FD-CEAB1851267A}">
      <dsp:nvSpPr>
        <dsp:cNvPr id="0" name=""/>
        <dsp:cNvSpPr/>
      </dsp:nvSpPr>
      <dsp:spPr>
        <a:xfrm>
          <a:off x="980553" y="72069"/>
          <a:ext cx="6580299" cy="50368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solidFill>
                <a:schemeClr val="tx1"/>
              </a:solidFill>
            </a:rPr>
            <a:t>Задача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1005141" y="96657"/>
        <a:ext cx="6531123" cy="454509"/>
      </dsp:txXfrm>
    </dsp:sp>
    <dsp:sp modelId="{A1E6744F-A945-4864-AD82-91F2FDBD8EBA}">
      <dsp:nvSpPr>
        <dsp:cNvPr id="0" name=""/>
        <dsp:cNvSpPr/>
      </dsp:nvSpPr>
      <dsp:spPr>
        <a:xfrm>
          <a:off x="0" y="575754"/>
          <a:ext cx="8541407" cy="738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1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</a:rPr>
            <a:t>Модернизация </a:t>
          </a:r>
          <a:r>
            <a:rPr lang="ru-RU" sz="1600" kern="1200" dirty="0" smtClean="0">
              <a:solidFill>
                <a:schemeClr val="tx1"/>
              </a:solidFill>
            </a:rPr>
            <a:t>профессионального образования, в том числе с помощью внедрения адаптивных, практико-ориентированных и гибких образовательных программ в 100% профессиональных ОО Челябинской области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0" y="575754"/>
        <a:ext cx="8541407" cy="738990"/>
      </dsp:txXfrm>
    </dsp:sp>
    <dsp:sp modelId="{35B7BCCE-243A-4B52-8BB0-EF1DBB76B175}">
      <dsp:nvSpPr>
        <dsp:cNvPr id="0" name=""/>
        <dsp:cNvSpPr/>
      </dsp:nvSpPr>
      <dsp:spPr>
        <a:xfrm>
          <a:off x="980553" y="1314744"/>
          <a:ext cx="6580299" cy="503685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solidFill>
                <a:schemeClr val="tx1"/>
              </a:solidFill>
            </a:rPr>
            <a:t>Ожидаемые результаты (к 2024 году)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1005141" y="1339332"/>
        <a:ext cx="6531123" cy="454509"/>
      </dsp:txXfrm>
    </dsp:sp>
    <dsp:sp modelId="{41E2FC34-36A6-46D7-AE30-B416B930A68B}">
      <dsp:nvSpPr>
        <dsp:cNvPr id="0" name=""/>
        <dsp:cNvSpPr/>
      </dsp:nvSpPr>
      <dsp:spPr>
        <a:xfrm>
          <a:off x="0" y="1818429"/>
          <a:ext cx="8541407" cy="2173500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1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smtClean="0">
              <a:solidFill>
                <a:schemeClr val="tx1"/>
              </a:solidFill>
            </a:rPr>
            <a:t>50% организаций, осуществляющих образовательную деятельность по образовательным программам среднего профессионального образования, итоговая аттестация в которых проводится в форме демонстрационного экзамена, в том числе с учетом опыта Союза  Ворлдскиллс Россия.</a:t>
          </a:r>
          <a:endParaRPr lang="ru-RU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</a:rPr>
            <a:t>Не менее 25%  обучающихся, завершающих обучение в организациях, осуществляющих образовательную деятельность по образовательным программам среднего профессионального образования, прошедших аттестацию с использованием механизма демонстрационного экзамена.</a:t>
          </a:r>
          <a:endParaRPr lang="ru-RU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</a:rPr>
            <a:t>В Челябинской области открыт центр опережающей профессиональной подготовки.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0" y="1818429"/>
        <a:ext cx="8541407" cy="21735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48AAB-2F1A-4A9E-BCC4-4F74D4D97B8A}">
      <dsp:nvSpPr>
        <dsp:cNvPr id="0" name=""/>
        <dsp:cNvSpPr/>
      </dsp:nvSpPr>
      <dsp:spPr>
        <a:xfrm>
          <a:off x="0" y="558522"/>
          <a:ext cx="8613415" cy="252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EC5F88-09B9-431D-81F1-CAC3AE4CA3EC}">
      <dsp:nvSpPr>
        <dsp:cNvPr id="0" name=""/>
        <dsp:cNvSpPr/>
      </dsp:nvSpPr>
      <dsp:spPr>
        <a:xfrm>
          <a:off x="430250" y="68204"/>
          <a:ext cx="7954336" cy="6379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97" tIns="0" rIns="22789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Использование современных цифровых технологий </a:t>
          </a:r>
          <a:endParaRPr lang="ru-RU" sz="1400" kern="1200" dirty="0"/>
        </a:p>
      </dsp:txBody>
      <dsp:txXfrm>
        <a:off x="461391" y="99345"/>
        <a:ext cx="7892054" cy="575636"/>
      </dsp:txXfrm>
    </dsp:sp>
    <dsp:sp modelId="{4B5AFD3E-1F35-42A5-9A07-08D26B2A8004}">
      <dsp:nvSpPr>
        <dsp:cNvPr id="0" name=""/>
        <dsp:cNvSpPr/>
      </dsp:nvSpPr>
      <dsp:spPr>
        <a:xfrm>
          <a:off x="0" y="1354840"/>
          <a:ext cx="8613415" cy="252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B5719-29AB-4637-99EA-87009BAF6E68}">
      <dsp:nvSpPr>
        <dsp:cNvPr id="0" name=""/>
        <dsp:cNvSpPr/>
      </dsp:nvSpPr>
      <dsp:spPr>
        <a:xfrm>
          <a:off x="430250" y="864522"/>
          <a:ext cx="7954336" cy="6379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97" tIns="0" rIns="22789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Формирование и участие в профессиональных ассоциациях, программах обмена опытом и лучшими практиками</a:t>
          </a:r>
          <a:endParaRPr lang="ru-RU" sz="1400" kern="1200" dirty="0"/>
        </a:p>
      </dsp:txBody>
      <dsp:txXfrm>
        <a:off x="461391" y="895663"/>
        <a:ext cx="7892054" cy="575636"/>
      </dsp:txXfrm>
    </dsp:sp>
    <dsp:sp modelId="{9CA76F68-F829-4DE7-8510-175F22673256}">
      <dsp:nvSpPr>
        <dsp:cNvPr id="0" name=""/>
        <dsp:cNvSpPr/>
      </dsp:nvSpPr>
      <dsp:spPr>
        <a:xfrm>
          <a:off x="0" y="2151159"/>
          <a:ext cx="8613415" cy="252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89EA5-A9AB-43FE-B1CF-5AB8CB381C7D}">
      <dsp:nvSpPr>
        <dsp:cNvPr id="0" name=""/>
        <dsp:cNvSpPr/>
      </dsp:nvSpPr>
      <dsp:spPr>
        <a:xfrm>
          <a:off x="430250" y="1660840"/>
          <a:ext cx="7954336" cy="6379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97" tIns="0" rIns="22789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Привлечение работодателей к дополнительному профессиональному образованию педагогических работников, в том числе в форме стажировок</a:t>
          </a:r>
          <a:endParaRPr lang="ru-RU" sz="1400" kern="1200" dirty="0"/>
        </a:p>
      </dsp:txBody>
      <dsp:txXfrm>
        <a:off x="461391" y="1691981"/>
        <a:ext cx="7892054" cy="575636"/>
      </dsp:txXfrm>
    </dsp:sp>
    <dsp:sp modelId="{34A67F61-3B70-4135-A965-7EE3887F49A3}">
      <dsp:nvSpPr>
        <dsp:cNvPr id="0" name=""/>
        <dsp:cNvSpPr/>
      </dsp:nvSpPr>
      <dsp:spPr>
        <a:xfrm>
          <a:off x="0" y="2947477"/>
          <a:ext cx="8613415" cy="252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960117-9B16-4995-B23A-AB74E4DECF69}">
      <dsp:nvSpPr>
        <dsp:cNvPr id="0" name=""/>
        <dsp:cNvSpPr/>
      </dsp:nvSpPr>
      <dsp:spPr>
        <a:xfrm>
          <a:off x="430250" y="2457159"/>
          <a:ext cx="7954336" cy="6379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97" tIns="0" rIns="22789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Вовлечение не менее 70 % педагогических работников в возрасте до 35 лет в различные формы поддержки и сопровождения, в том числе наставничества, в первые три года работы</a:t>
          </a:r>
          <a:endParaRPr lang="ru-RU" sz="1400" kern="1200" dirty="0"/>
        </a:p>
      </dsp:txBody>
      <dsp:txXfrm>
        <a:off x="461391" y="2488300"/>
        <a:ext cx="7892054" cy="575636"/>
      </dsp:txXfrm>
    </dsp:sp>
    <dsp:sp modelId="{28FEDF5B-6031-4790-9BC3-038F6E33986F}">
      <dsp:nvSpPr>
        <dsp:cNvPr id="0" name=""/>
        <dsp:cNvSpPr/>
      </dsp:nvSpPr>
      <dsp:spPr>
        <a:xfrm>
          <a:off x="0" y="3743795"/>
          <a:ext cx="8613415" cy="252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58DCD4-A08A-4944-8BB9-9F9F3F798DE0}">
      <dsp:nvSpPr>
        <dsp:cNvPr id="0" name=""/>
        <dsp:cNvSpPr/>
      </dsp:nvSpPr>
      <dsp:spPr>
        <a:xfrm>
          <a:off x="430250" y="3253477"/>
          <a:ext cx="7954336" cy="6379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97" tIns="0" rIns="22789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Внедрение четырех АИС: «Аттестация педагогических работников», «Оценка эффективности деятельности муниципальных органов управления образованием»,  «Управление качеством общего образования», «Аттестация руководителей общеобразовательных организаций</a:t>
          </a:r>
          <a:endParaRPr lang="ru-RU" sz="1400" kern="1200" dirty="0"/>
        </a:p>
      </dsp:txBody>
      <dsp:txXfrm>
        <a:off x="461391" y="3284618"/>
        <a:ext cx="7892054" cy="57563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48AAB-2F1A-4A9E-BCC4-4F74D4D97B8A}">
      <dsp:nvSpPr>
        <dsp:cNvPr id="0" name=""/>
        <dsp:cNvSpPr/>
      </dsp:nvSpPr>
      <dsp:spPr>
        <a:xfrm>
          <a:off x="0" y="741617"/>
          <a:ext cx="8613415" cy="302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EC5F88-09B9-431D-81F1-CAC3AE4CA3EC}">
      <dsp:nvSpPr>
        <dsp:cNvPr id="0" name=""/>
        <dsp:cNvSpPr/>
      </dsp:nvSpPr>
      <dsp:spPr>
        <a:xfrm>
          <a:off x="430250" y="153235"/>
          <a:ext cx="7954336" cy="76550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897" tIns="0" rIns="22789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Продолжить мероприятия по обеспечению содержания зданий и сооружений учреждений образования в рамках утвержденного </a:t>
          </a:r>
          <a:r>
            <a:rPr lang="ru-RU" sz="1600" kern="1200" dirty="0" smtClean="0"/>
            <a:t>бюджета.</a:t>
          </a:r>
          <a:endParaRPr lang="ru-RU" sz="1600" kern="1200" dirty="0"/>
        </a:p>
      </dsp:txBody>
      <dsp:txXfrm>
        <a:off x="467619" y="190604"/>
        <a:ext cx="7879598" cy="690764"/>
      </dsp:txXfrm>
    </dsp:sp>
    <dsp:sp modelId="{4B5AFD3E-1F35-42A5-9A07-08D26B2A8004}">
      <dsp:nvSpPr>
        <dsp:cNvPr id="0" name=""/>
        <dsp:cNvSpPr/>
      </dsp:nvSpPr>
      <dsp:spPr>
        <a:xfrm>
          <a:off x="0" y="1697199"/>
          <a:ext cx="8613415" cy="302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2B5719-29AB-4637-99EA-87009BAF6E68}">
      <dsp:nvSpPr>
        <dsp:cNvPr id="0" name=""/>
        <dsp:cNvSpPr/>
      </dsp:nvSpPr>
      <dsp:spPr>
        <a:xfrm>
          <a:off x="430250" y="1108817"/>
          <a:ext cx="7954336" cy="76550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897" tIns="0" rIns="22789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 допустить снижения качества образования на всех уровнях и для всех категорий </a:t>
          </a:r>
          <a:r>
            <a:rPr lang="ru-RU" sz="1600" kern="1200" dirty="0" smtClean="0"/>
            <a:t>детей.</a:t>
          </a:r>
          <a:endParaRPr lang="ru-RU" sz="1600" kern="1200" dirty="0"/>
        </a:p>
      </dsp:txBody>
      <dsp:txXfrm>
        <a:off x="467619" y="1146186"/>
        <a:ext cx="7879598" cy="690764"/>
      </dsp:txXfrm>
    </dsp:sp>
    <dsp:sp modelId="{9CA76F68-F829-4DE7-8510-175F22673256}">
      <dsp:nvSpPr>
        <dsp:cNvPr id="0" name=""/>
        <dsp:cNvSpPr/>
      </dsp:nvSpPr>
      <dsp:spPr>
        <a:xfrm>
          <a:off x="0" y="2652782"/>
          <a:ext cx="8613415" cy="302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D89EA5-A9AB-43FE-B1CF-5AB8CB381C7D}">
      <dsp:nvSpPr>
        <dsp:cNvPr id="0" name=""/>
        <dsp:cNvSpPr/>
      </dsp:nvSpPr>
      <dsp:spPr>
        <a:xfrm>
          <a:off x="430250" y="2064399"/>
          <a:ext cx="7954336" cy="76550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897" tIns="0" rIns="22789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Обеспечить условия педагогическим кадрам для повышения </a:t>
          </a:r>
          <a:r>
            <a:rPr lang="ru-RU" sz="1600" kern="1200" dirty="0" smtClean="0"/>
            <a:t>квалификации.</a:t>
          </a:r>
          <a:endParaRPr lang="ru-RU" sz="1600" kern="1200" dirty="0"/>
        </a:p>
      </dsp:txBody>
      <dsp:txXfrm>
        <a:off x="467619" y="2101768"/>
        <a:ext cx="7879598" cy="690764"/>
      </dsp:txXfrm>
    </dsp:sp>
    <dsp:sp modelId="{34A67F61-3B70-4135-A965-7EE3887F49A3}">
      <dsp:nvSpPr>
        <dsp:cNvPr id="0" name=""/>
        <dsp:cNvSpPr/>
      </dsp:nvSpPr>
      <dsp:spPr>
        <a:xfrm>
          <a:off x="0" y="3608364"/>
          <a:ext cx="8613415" cy="302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960117-9B16-4995-B23A-AB74E4DECF69}">
      <dsp:nvSpPr>
        <dsp:cNvPr id="0" name=""/>
        <dsp:cNvSpPr/>
      </dsp:nvSpPr>
      <dsp:spPr>
        <a:xfrm>
          <a:off x="430250" y="3019982"/>
          <a:ext cx="7954336" cy="76550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897" tIns="0" rIns="22789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Реализовать в полном объеме средства областного и местного бюджетов, которые будут направлены в муниципалитет в рамках реализации региональных проектов НП «Образование» и государственных программ Челябинской области.</a:t>
          </a:r>
          <a:endParaRPr lang="ru-RU" sz="1600" kern="1200" dirty="0"/>
        </a:p>
      </dsp:txBody>
      <dsp:txXfrm>
        <a:off x="467619" y="3057351"/>
        <a:ext cx="7879598" cy="6907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32752-0A09-4169-B93B-D26539E52B28}">
      <dsp:nvSpPr>
        <dsp:cNvPr id="0" name=""/>
        <dsp:cNvSpPr/>
      </dsp:nvSpPr>
      <dsp:spPr>
        <a:xfrm>
          <a:off x="2804931" y="1221"/>
          <a:ext cx="669726" cy="435322"/>
        </a:xfrm>
        <a:prstGeom prst="roundRect">
          <a:avLst/>
        </a:prstGeom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10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2826182" y="22472"/>
        <a:ext cx="627224" cy="392820"/>
      </dsp:txXfrm>
    </dsp:sp>
    <dsp:sp modelId="{02E4B569-4183-408F-A40F-D1F7DB572EFD}">
      <dsp:nvSpPr>
        <dsp:cNvPr id="0" name=""/>
        <dsp:cNvSpPr/>
      </dsp:nvSpPr>
      <dsp:spPr>
        <a:xfrm>
          <a:off x="1326676" y="218882"/>
          <a:ext cx="3626235" cy="3626235"/>
        </a:xfrm>
        <a:custGeom>
          <a:avLst/>
          <a:gdLst/>
          <a:ahLst/>
          <a:cxnLst/>
          <a:rect l="0" t="0" r="0" b="0"/>
          <a:pathLst>
            <a:path>
              <a:moveTo>
                <a:pt x="2152054" y="31961"/>
              </a:moveTo>
              <a:arcTo wR="1813117" hR="1813117" stAng="16846441" swAng="77201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35AB7F-A8E8-4599-A69F-13B0FD8FC7F3}">
      <dsp:nvSpPr>
        <dsp:cNvPr id="0" name=""/>
        <dsp:cNvSpPr/>
      </dsp:nvSpPr>
      <dsp:spPr>
        <a:xfrm>
          <a:off x="3870655" y="347495"/>
          <a:ext cx="669726" cy="435322"/>
        </a:xfrm>
        <a:prstGeom prst="roundRect">
          <a:avLst/>
        </a:prstGeom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9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3891906" y="368746"/>
        <a:ext cx="627224" cy="392820"/>
      </dsp:txXfrm>
    </dsp:sp>
    <dsp:sp modelId="{24E6D02D-B15F-436E-80D6-B1ADB0B9395E}">
      <dsp:nvSpPr>
        <dsp:cNvPr id="0" name=""/>
        <dsp:cNvSpPr/>
      </dsp:nvSpPr>
      <dsp:spPr>
        <a:xfrm>
          <a:off x="1326676" y="218882"/>
          <a:ext cx="3626235" cy="3626235"/>
        </a:xfrm>
        <a:custGeom>
          <a:avLst/>
          <a:gdLst/>
          <a:ahLst/>
          <a:cxnLst/>
          <a:rect l="0" t="0" r="0" b="0"/>
          <a:pathLst>
            <a:path>
              <a:moveTo>
                <a:pt x="3131180" y="568085"/>
              </a:moveTo>
              <a:arcTo wR="1813117" hR="1813117" stAng="18997926" swAng="10667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DA6343-3A57-49C1-9007-25CC39A79864}">
      <dsp:nvSpPr>
        <dsp:cNvPr id="0" name=""/>
        <dsp:cNvSpPr/>
      </dsp:nvSpPr>
      <dsp:spPr>
        <a:xfrm>
          <a:off x="4529308" y="1254054"/>
          <a:ext cx="669726" cy="435322"/>
        </a:xfrm>
        <a:prstGeom prst="roundRect">
          <a:avLst/>
        </a:prstGeom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8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4550559" y="1275305"/>
        <a:ext cx="627224" cy="392820"/>
      </dsp:txXfrm>
    </dsp:sp>
    <dsp:sp modelId="{2814314C-710C-4B8E-A8D4-52A382FFDE6D}">
      <dsp:nvSpPr>
        <dsp:cNvPr id="0" name=""/>
        <dsp:cNvSpPr/>
      </dsp:nvSpPr>
      <dsp:spPr>
        <a:xfrm>
          <a:off x="1326676" y="218882"/>
          <a:ext cx="3626235" cy="3626235"/>
        </a:xfrm>
        <a:custGeom>
          <a:avLst/>
          <a:gdLst/>
          <a:ahLst/>
          <a:cxnLst/>
          <a:rect l="0" t="0" r="0" b="0"/>
          <a:pathLst>
            <a:path>
              <a:moveTo>
                <a:pt x="3594850" y="1477226"/>
              </a:moveTo>
              <a:arcTo wR="1813117" hR="1813117" stAng="20959435" swAng="128113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2D0EF-C7C9-427D-AA3A-D884541C1E9A}">
      <dsp:nvSpPr>
        <dsp:cNvPr id="0" name=""/>
        <dsp:cNvSpPr/>
      </dsp:nvSpPr>
      <dsp:spPr>
        <a:xfrm>
          <a:off x="4529308" y="2374623"/>
          <a:ext cx="669726" cy="435322"/>
        </a:xfrm>
        <a:prstGeom prst="roundRect">
          <a:avLst/>
        </a:prstGeom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7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4550559" y="2395874"/>
        <a:ext cx="627224" cy="392820"/>
      </dsp:txXfrm>
    </dsp:sp>
    <dsp:sp modelId="{6C6964A2-A533-4ED0-967C-EFDA83775D2B}">
      <dsp:nvSpPr>
        <dsp:cNvPr id="0" name=""/>
        <dsp:cNvSpPr/>
      </dsp:nvSpPr>
      <dsp:spPr>
        <a:xfrm>
          <a:off x="1326676" y="218882"/>
          <a:ext cx="3626235" cy="3626235"/>
        </a:xfrm>
        <a:custGeom>
          <a:avLst/>
          <a:gdLst/>
          <a:ahLst/>
          <a:cxnLst/>
          <a:rect l="0" t="0" r="0" b="0"/>
          <a:pathLst>
            <a:path>
              <a:moveTo>
                <a:pt x="3448398" y="2596222"/>
              </a:moveTo>
              <a:arcTo wR="1813117" hR="1813117" stAng="1535333" swAng="10667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B0600D-F71B-4F45-8113-820FE094F344}">
      <dsp:nvSpPr>
        <dsp:cNvPr id="0" name=""/>
        <dsp:cNvSpPr/>
      </dsp:nvSpPr>
      <dsp:spPr>
        <a:xfrm>
          <a:off x="3870655" y="3281181"/>
          <a:ext cx="669726" cy="435322"/>
        </a:xfrm>
        <a:prstGeom prst="roundRect">
          <a:avLst/>
        </a:prstGeom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6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3891906" y="3302432"/>
        <a:ext cx="627224" cy="392820"/>
      </dsp:txXfrm>
    </dsp:sp>
    <dsp:sp modelId="{E6858ADA-0CEA-453B-9AEC-F1298C4C2166}">
      <dsp:nvSpPr>
        <dsp:cNvPr id="0" name=""/>
        <dsp:cNvSpPr/>
      </dsp:nvSpPr>
      <dsp:spPr>
        <a:xfrm>
          <a:off x="1326676" y="218882"/>
          <a:ext cx="3626235" cy="3626235"/>
        </a:xfrm>
        <a:custGeom>
          <a:avLst/>
          <a:gdLst/>
          <a:ahLst/>
          <a:cxnLst/>
          <a:rect l="0" t="0" r="0" b="0"/>
          <a:pathLst>
            <a:path>
              <a:moveTo>
                <a:pt x="2540182" y="3474073"/>
              </a:moveTo>
              <a:arcTo wR="1813117" hR="1813117" stAng="3981548" swAng="77201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72A189-25B5-4BB0-91B2-79BCFF5BD86C}">
      <dsp:nvSpPr>
        <dsp:cNvPr id="0" name=""/>
        <dsp:cNvSpPr/>
      </dsp:nvSpPr>
      <dsp:spPr>
        <a:xfrm>
          <a:off x="2804931" y="3627456"/>
          <a:ext cx="669726" cy="435322"/>
        </a:xfrm>
        <a:prstGeom prst="roundRect">
          <a:avLst/>
        </a:prstGeom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5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2826182" y="3648707"/>
        <a:ext cx="627224" cy="392820"/>
      </dsp:txXfrm>
    </dsp:sp>
    <dsp:sp modelId="{EFEDB6F6-AE31-4A41-8BB7-BCC2CAE597A6}">
      <dsp:nvSpPr>
        <dsp:cNvPr id="0" name=""/>
        <dsp:cNvSpPr/>
      </dsp:nvSpPr>
      <dsp:spPr>
        <a:xfrm>
          <a:off x="1326676" y="218882"/>
          <a:ext cx="3626235" cy="3626235"/>
        </a:xfrm>
        <a:custGeom>
          <a:avLst/>
          <a:gdLst/>
          <a:ahLst/>
          <a:cxnLst/>
          <a:rect l="0" t="0" r="0" b="0"/>
          <a:pathLst>
            <a:path>
              <a:moveTo>
                <a:pt x="1476102" y="3594638"/>
              </a:moveTo>
              <a:arcTo wR="1813117" hR="1813117" stAng="6042733" swAng="4072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969B57-3475-4DCB-B15E-FC8A9A9D0609}">
      <dsp:nvSpPr>
        <dsp:cNvPr id="0" name=""/>
        <dsp:cNvSpPr/>
      </dsp:nvSpPr>
      <dsp:spPr>
        <a:xfrm>
          <a:off x="1555618" y="3165484"/>
          <a:ext cx="1036904" cy="666717"/>
        </a:xfrm>
        <a:prstGeom prst="roundRect">
          <a:avLst/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4</a:t>
          </a:r>
          <a:endParaRPr lang="ru-RU" sz="3600" b="1" kern="1200" dirty="0">
            <a:solidFill>
              <a:schemeClr val="tx1"/>
            </a:solidFill>
          </a:endParaRPr>
        </a:p>
      </dsp:txBody>
      <dsp:txXfrm>
        <a:off x="1588164" y="3198030"/>
        <a:ext cx="971812" cy="601625"/>
      </dsp:txXfrm>
    </dsp:sp>
    <dsp:sp modelId="{2C9C2CAC-DD94-4284-9669-C91B6880204F}">
      <dsp:nvSpPr>
        <dsp:cNvPr id="0" name=""/>
        <dsp:cNvSpPr/>
      </dsp:nvSpPr>
      <dsp:spPr>
        <a:xfrm>
          <a:off x="1326676" y="218882"/>
          <a:ext cx="3626235" cy="3626235"/>
        </a:xfrm>
        <a:custGeom>
          <a:avLst/>
          <a:gdLst/>
          <a:ahLst/>
          <a:cxnLst/>
          <a:rect l="0" t="0" r="0" b="0"/>
          <a:pathLst>
            <a:path>
              <a:moveTo>
                <a:pt x="396172" y="2944339"/>
              </a:moveTo>
              <a:arcTo wR="1813117" hR="1813117" stAng="8483868" swAng="5388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ECEC3-DD97-4A94-B953-BE26B5359ED2}">
      <dsp:nvSpPr>
        <dsp:cNvPr id="0" name=""/>
        <dsp:cNvSpPr/>
      </dsp:nvSpPr>
      <dsp:spPr>
        <a:xfrm>
          <a:off x="896964" y="2258925"/>
          <a:ext cx="1036904" cy="666717"/>
        </a:xfrm>
        <a:prstGeom prst="roundRect">
          <a:avLst/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3</a:t>
          </a:r>
          <a:endParaRPr lang="ru-RU" sz="3600" b="1" kern="1200" dirty="0">
            <a:solidFill>
              <a:schemeClr val="tx1"/>
            </a:solidFill>
          </a:endParaRPr>
        </a:p>
      </dsp:txBody>
      <dsp:txXfrm>
        <a:off x="929510" y="2291471"/>
        <a:ext cx="971812" cy="601625"/>
      </dsp:txXfrm>
    </dsp:sp>
    <dsp:sp modelId="{AEB68E97-9833-4C30-B869-87331871D0B3}">
      <dsp:nvSpPr>
        <dsp:cNvPr id="0" name=""/>
        <dsp:cNvSpPr/>
      </dsp:nvSpPr>
      <dsp:spPr>
        <a:xfrm>
          <a:off x="1326676" y="218882"/>
          <a:ext cx="3626235" cy="3626235"/>
        </a:xfrm>
        <a:custGeom>
          <a:avLst/>
          <a:gdLst/>
          <a:ahLst/>
          <a:cxnLst/>
          <a:rect l="0" t="0" r="0" b="0"/>
          <a:pathLst>
            <a:path>
              <a:moveTo>
                <a:pt x="13694" y="2035539"/>
              </a:moveTo>
              <a:arcTo wR="1813117" hR="1813117" stAng="10377214" swAng="84557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578789-EB85-443A-A0A8-E87ADEC25E01}">
      <dsp:nvSpPr>
        <dsp:cNvPr id="0" name=""/>
        <dsp:cNvSpPr/>
      </dsp:nvSpPr>
      <dsp:spPr>
        <a:xfrm>
          <a:off x="896964" y="1138356"/>
          <a:ext cx="1036904" cy="666717"/>
        </a:xfrm>
        <a:prstGeom prst="roundRect">
          <a:avLst/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2</a:t>
          </a:r>
          <a:endParaRPr lang="ru-RU" sz="3600" b="1" kern="1200" dirty="0">
            <a:solidFill>
              <a:schemeClr val="tx1"/>
            </a:solidFill>
          </a:endParaRPr>
        </a:p>
      </dsp:txBody>
      <dsp:txXfrm>
        <a:off x="929510" y="1170902"/>
        <a:ext cx="971812" cy="601625"/>
      </dsp:txXfrm>
    </dsp:sp>
    <dsp:sp modelId="{D037BE45-5971-4DEA-A0B3-193925BC4E27}">
      <dsp:nvSpPr>
        <dsp:cNvPr id="0" name=""/>
        <dsp:cNvSpPr/>
      </dsp:nvSpPr>
      <dsp:spPr>
        <a:xfrm>
          <a:off x="1326676" y="218882"/>
          <a:ext cx="3626235" cy="3626235"/>
        </a:xfrm>
        <a:custGeom>
          <a:avLst/>
          <a:gdLst/>
          <a:ahLst/>
          <a:cxnLst/>
          <a:rect l="0" t="0" r="0" b="0"/>
          <a:pathLst>
            <a:path>
              <a:moveTo>
                <a:pt x="236955" y="916955"/>
              </a:moveTo>
              <a:arcTo wR="1813117" hR="1813117" stAng="12577282" swAng="5388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2D497-17D1-4D1D-9BFE-9AABA416A486}">
      <dsp:nvSpPr>
        <dsp:cNvPr id="0" name=""/>
        <dsp:cNvSpPr/>
      </dsp:nvSpPr>
      <dsp:spPr>
        <a:xfrm>
          <a:off x="1555618" y="231797"/>
          <a:ext cx="1036904" cy="666717"/>
        </a:xfrm>
        <a:prstGeom prst="roundRect">
          <a:avLst/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1</a:t>
          </a:r>
          <a:endParaRPr lang="ru-RU" sz="3600" b="1" kern="1200" dirty="0">
            <a:solidFill>
              <a:schemeClr val="tx1"/>
            </a:solidFill>
          </a:endParaRPr>
        </a:p>
      </dsp:txBody>
      <dsp:txXfrm>
        <a:off x="1588164" y="264343"/>
        <a:ext cx="971812" cy="601625"/>
      </dsp:txXfrm>
    </dsp:sp>
    <dsp:sp modelId="{86EFE966-BA65-4E72-A9C0-1F3258446AA4}">
      <dsp:nvSpPr>
        <dsp:cNvPr id="0" name=""/>
        <dsp:cNvSpPr/>
      </dsp:nvSpPr>
      <dsp:spPr>
        <a:xfrm>
          <a:off x="1326676" y="218882"/>
          <a:ext cx="3626235" cy="3626235"/>
        </a:xfrm>
        <a:custGeom>
          <a:avLst/>
          <a:gdLst/>
          <a:ahLst/>
          <a:cxnLst/>
          <a:rect l="0" t="0" r="0" b="0"/>
          <a:pathLst>
            <a:path>
              <a:moveTo>
                <a:pt x="1267934" y="83906"/>
              </a:moveTo>
              <a:arcTo wR="1813117" hR="1813117" stAng="15150063" swAng="4072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7AC38-14DD-4E37-A9D3-CB575B05AF03}">
      <dsp:nvSpPr>
        <dsp:cNvPr id="0" name=""/>
        <dsp:cNvSpPr/>
      </dsp:nvSpPr>
      <dsp:spPr>
        <a:xfrm>
          <a:off x="5324816" y="2430"/>
          <a:ext cx="2946768" cy="1942519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chemeClr val="tx1"/>
              </a:solidFill>
            </a:rPr>
            <a:t>2020г. – </a:t>
          </a:r>
          <a:r>
            <a:rPr lang="ru-RU" sz="1800" b="1" kern="1200" dirty="0" smtClean="0">
              <a:solidFill>
                <a:schemeClr val="tx1"/>
              </a:solidFill>
            </a:rPr>
            <a:t>187</a:t>
          </a:r>
          <a:r>
            <a:rPr lang="ru-RU" sz="1800" b="0" kern="1200" dirty="0" smtClean="0">
              <a:solidFill>
                <a:schemeClr val="tx1"/>
              </a:solidFill>
            </a:rPr>
            <a:t> чел.</a:t>
          </a:r>
          <a:endParaRPr lang="ru-RU" sz="1800" b="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chemeClr val="tx1"/>
              </a:solidFill>
            </a:rPr>
            <a:t>2021г. – </a:t>
          </a:r>
          <a:r>
            <a:rPr lang="ru-RU" sz="1800" b="1" kern="1200" dirty="0" smtClean="0">
              <a:solidFill>
                <a:schemeClr val="tx1"/>
              </a:solidFill>
            </a:rPr>
            <a:t>340</a:t>
          </a:r>
          <a:r>
            <a:rPr lang="ru-RU" sz="1800" b="0" kern="1200" dirty="0" smtClean="0">
              <a:solidFill>
                <a:schemeClr val="tx1"/>
              </a:solidFill>
            </a:rPr>
            <a:t> чел.</a:t>
          </a:r>
          <a:endParaRPr lang="ru-RU" sz="1800" b="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chemeClr val="tx1"/>
              </a:solidFill>
            </a:rPr>
            <a:t>2022г. – </a:t>
          </a:r>
          <a:r>
            <a:rPr lang="ru-RU" sz="1800" b="1" kern="1200" dirty="0" smtClean="0">
              <a:solidFill>
                <a:schemeClr val="tx1"/>
              </a:solidFill>
            </a:rPr>
            <a:t>583</a:t>
          </a:r>
          <a:r>
            <a:rPr lang="ru-RU" sz="1800" b="0" kern="1200" dirty="0" smtClean="0">
              <a:solidFill>
                <a:schemeClr val="tx1"/>
              </a:solidFill>
            </a:rPr>
            <a:t> чел.</a:t>
          </a:r>
          <a:endParaRPr lang="ru-RU" sz="1800" b="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chemeClr val="tx1"/>
              </a:solidFill>
            </a:rPr>
            <a:t>2023г. – </a:t>
          </a:r>
          <a:r>
            <a:rPr lang="ru-RU" sz="1800" b="1" kern="1200" dirty="0" smtClean="0">
              <a:solidFill>
                <a:schemeClr val="tx1"/>
              </a:solidFill>
            </a:rPr>
            <a:t>1034 </a:t>
          </a:r>
          <a:r>
            <a:rPr lang="ru-RU" sz="1800" b="0" kern="1200" dirty="0" smtClean="0">
              <a:solidFill>
                <a:schemeClr val="tx1"/>
              </a:solidFill>
            </a:rPr>
            <a:t>чел.</a:t>
          </a:r>
          <a:endParaRPr lang="ru-RU" sz="1800" b="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chemeClr val="tx1"/>
              </a:solidFill>
            </a:rPr>
            <a:t>2024г. – </a:t>
          </a:r>
          <a:r>
            <a:rPr lang="ru-RU" sz="1800" b="1" kern="1200" dirty="0" smtClean="0">
              <a:solidFill>
                <a:schemeClr val="tx1"/>
              </a:solidFill>
            </a:rPr>
            <a:t>4161</a:t>
          </a:r>
          <a:r>
            <a:rPr lang="ru-RU" sz="1800" b="0" kern="1200" dirty="0" smtClean="0">
              <a:solidFill>
                <a:schemeClr val="tx1"/>
              </a:solidFill>
            </a:rPr>
            <a:t> чел.</a:t>
          </a:r>
          <a:endParaRPr lang="ru-RU" sz="1800" b="0" kern="1200" dirty="0">
            <a:solidFill>
              <a:schemeClr val="tx1"/>
            </a:solidFill>
          </a:endParaRPr>
        </a:p>
      </dsp:txBody>
      <dsp:txXfrm>
        <a:off x="5324816" y="245245"/>
        <a:ext cx="2218323" cy="1456889"/>
      </dsp:txXfrm>
    </dsp:sp>
    <dsp:sp modelId="{99D2B439-F994-4236-8FF7-A340C36975F1}">
      <dsp:nvSpPr>
        <dsp:cNvPr id="0" name=""/>
        <dsp:cNvSpPr/>
      </dsp:nvSpPr>
      <dsp:spPr>
        <a:xfrm>
          <a:off x="45" y="2430"/>
          <a:ext cx="5324771" cy="194251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Численность детей с ОВЗ, осваивающих предметную область «Технология» по обновленным образовательным программам общего образования и на обновленной </a:t>
          </a:r>
          <a:r>
            <a:rPr lang="ru-RU" sz="2000" kern="1200" dirty="0" smtClean="0">
              <a:solidFill>
                <a:schemeClr val="tx1"/>
              </a:solidFill>
            </a:rPr>
            <a:t>МТБ, </a:t>
          </a:r>
          <a:r>
            <a:rPr lang="ru-RU" sz="2000" kern="1200" dirty="0" smtClean="0">
              <a:solidFill>
                <a:schemeClr val="tx1"/>
              </a:solidFill>
            </a:rPr>
            <a:t>от общего числа детей указанной категории, чел.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94871" y="97256"/>
        <a:ext cx="5135119" cy="1752867"/>
      </dsp:txXfrm>
    </dsp:sp>
    <dsp:sp modelId="{88396A44-2475-4168-ABE0-0A0935366427}">
      <dsp:nvSpPr>
        <dsp:cNvPr id="0" name=""/>
        <dsp:cNvSpPr/>
      </dsp:nvSpPr>
      <dsp:spPr>
        <a:xfrm>
          <a:off x="5324816" y="2139202"/>
          <a:ext cx="2946768" cy="1385210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1"/>
              </a:solidFill>
            </a:rPr>
            <a:t>100%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5324816" y="2312353"/>
        <a:ext cx="2427314" cy="1038908"/>
      </dsp:txXfrm>
    </dsp:sp>
    <dsp:sp modelId="{A559FF82-7A28-441E-B0A0-5B056D12FECD}">
      <dsp:nvSpPr>
        <dsp:cNvPr id="0" name=""/>
        <dsp:cNvSpPr/>
      </dsp:nvSpPr>
      <dsp:spPr>
        <a:xfrm>
          <a:off x="45" y="2139202"/>
          <a:ext cx="5324771" cy="13852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Повышение квалификации педагогов по вопросам работы с детьми с ОВЗ, в том числе по предмету «Технология</a:t>
          </a:r>
          <a:r>
            <a:rPr lang="ru-RU" sz="2000" kern="1200" dirty="0" smtClean="0">
              <a:solidFill>
                <a:schemeClr val="tx1"/>
              </a:solidFill>
            </a:rPr>
            <a:t>», </a:t>
          </a:r>
          <a:r>
            <a:rPr lang="ru-RU" sz="2000" kern="1200" dirty="0" smtClean="0">
              <a:solidFill>
                <a:schemeClr val="tx1"/>
              </a:solidFill>
            </a:rPr>
            <a:t>ежегодно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67665" y="2206822"/>
        <a:ext cx="5189531" cy="12499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EC1DB-4058-416D-9D8E-DDAEB395E526}">
      <dsp:nvSpPr>
        <dsp:cNvPr id="0" name=""/>
        <dsp:cNvSpPr/>
      </dsp:nvSpPr>
      <dsp:spPr>
        <a:xfrm rot="5400000">
          <a:off x="6280503" y="-1663621"/>
          <a:ext cx="807642" cy="4339922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>
              <a:solidFill>
                <a:schemeClr val="tx1"/>
              </a:solidFill>
            </a:rPr>
            <a:t>Фед</a:t>
          </a:r>
          <a:r>
            <a:rPr lang="ru-RU" sz="1800" kern="1200" dirty="0" smtClean="0">
              <a:solidFill>
                <a:schemeClr val="tx1"/>
              </a:solidFill>
            </a:rPr>
            <a:t>. бюджет – 1 млрд. 326 млн. руб.</a:t>
          </a:r>
          <a:endParaRPr lang="ru-R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Обл. бюджет – 52 млн. 460 тыс. руб.</a:t>
          </a:r>
          <a:endParaRPr lang="ru-RU" sz="1800" kern="1200" dirty="0">
            <a:solidFill>
              <a:schemeClr val="tx1"/>
            </a:solidFill>
          </a:endParaRPr>
        </a:p>
      </dsp:txBody>
      <dsp:txXfrm rot="-5400000">
        <a:off x="4514363" y="141945"/>
        <a:ext cx="4300496" cy="728790"/>
      </dsp:txXfrm>
    </dsp:sp>
    <dsp:sp modelId="{06D6C3E7-BBA2-4B50-BD9C-B67BDED8AA66}">
      <dsp:nvSpPr>
        <dsp:cNvPr id="0" name=""/>
        <dsp:cNvSpPr/>
      </dsp:nvSpPr>
      <dsp:spPr>
        <a:xfrm>
          <a:off x="2697" y="1562"/>
          <a:ext cx="4511666" cy="1009553"/>
        </a:xfrm>
        <a:prstGeom prst="roundRect">
          <a:avLst/>
        </a:prstGeom>
        <a:solidFill>
          <a:srgbClr val="F6882E">
            <a:alpha val="8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Общий объем средств на мероприятие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51979" y="50844"/>
        <a:ext cx="4413102" cy="910989"/>
      </dsp:txXfrm>
    </dsp:sp>
    <dsp:sp modelId="{2E8B0722-BE69-4D67-AACA-1AED3CDA8059}">
      <dsp:nvSpPr>
        <dsp:cNvPr id="0" name=""/>
        <dsp:cNvSpPr/>
      </dsp:nvSpPr>
      <dsp:spPr>
        <a:xfrm rot="5400000">
          <a:off x="6280503" y="-603590"/>
          <a:ext cx="807642" cy="4339922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2 млн. 156 тыс. руб.</a:t>
          </a:r>
          <a:endParaRPr lang="ru-RU" sz="1800" kern="1200" dirty="0">
            <a:solidFill>
              <a:schemeClr val="tx1"/>
            </a:solidFill>
          </a:endParaRPr>
        </a:p>
      </dsp:txBody>
      <dsp:txXfrm rot="-5400000">
        <a:off x="4514363" y="1201976"/>
        <a:ext cx="4300496" cy="728790"/>
      </dsp:txXfrm>
    </dsp:sp>
    <dsp:sp modelId="{0F5C1BDC-38F9-4828-8E9B-7E4EC1240CC5}">
      <dsp:nvSpPr>
        <dsp:cNvPr id="0" name=""/>
        <dsp:cNvSpPr/>
      </dsp:nvSpPr>
      <dsp:spPr>
        <a:xfrm>
          <a:off x="2697" y="1061593"/>
          <a:ext cx="4511666" cy="1009553"/>
        </a:xfrm>
        <a:prstGeom prst="roundRect">
          <a:avLst/>
        </a:prstGeom>
        <a:solidFill>
          <a:srgbClr val="F8A9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Размер гранта на одну организацию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51979" y="1110875"/>
        <a:ext cx="4413102" cy="910989"/>
      </dsp:txXfrm>
    </dsp:sp>
    <dsp:sp modelId="{83AA8474-F2B2-4829-8B41-3A0EE3AA60EB}">
      <dsp:nvSpPr>
        <dsp:cNvPr id="0" name=""/>
        <dsp:cNvSpPr/>
      </dsp:nvSpPr>
      <dsp:spPr>
        <a:xfrm rot="5400000">
          <a:off x="6020337" y="726274"/>
          <a:ext cx="1327974" cy="4339922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Мун. бюджет - 84,4 тыс. руб., в том числе:</a:t>
          </a:r>
          <a:endParaRPr lang="ru-R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45,9 тыс. руб.</a:t>
          </a:r>
          <a:endParaRPr lang="ru-R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38,5 тыс. руб.</a:t>
          </a:r>
          <a:endParaRPr lang="ru-RU" sz="1800" kern="1200" dirty="0">
            <a:solidFill>
              <a:schemeClr val="tx1"/>
            </a:solidFill>
          </a:endParaRPr>
        </a:p>
      </dsp:txBody>
      <dsp:txXfrm rot="-5400000">
        <a:off x="4514363" y="2297074"/>
        <a:ext cx="4275096" cy="1198322"/>
      </dsp:txXfrm>
    </dsp:sp>
    <dsp:sp modelId="{B29E4EBB-BCBC-468A-9F63-79A5A321AAFD}">
      <dsp:nvSpPr>
        <dsp:cNvPr id="0" name=""/>
        <dsp:cNvSpPr/>
      </dsp:nvSpPr>
      <dsp:spPr>
        <a:xfrm>
          <a:off x="2697" y="2121624"/>
          <a:ext cx="4511666" cy="154922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Операционные расходы: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- обновление и тех. обслуживание компьютерного оборудования;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- дополнительное проф. образование педагогов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78324" y="2197251"/>
        <a:ext cx="4360412" cy="13979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00631-C128-4D94-A689-C4B018D795DC}">
      <dsp:nvSpPr>
        <dsp:cNvPr id="0" name=""/>
        <dsp:cNvSpPr/>
      </dsp:nvSpPr>
      <dsp:spPr>
        <a:xfrm rot="10800000">
          <a:off x="1645621" y="1343"/>
          <a:ext cx="5961384" cy="57627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123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</a:rPr>
            <a:t>Куб «Программирование на Python»</a:t>
          </a:r>
          <a:endParaRPr lang="ru-RU" sz="1800" kern="1200" dirty="0">
            <a:solidFill>
              <a:schemeClr val="tx1"/>
            </a:solidFill>
          </a:endParaRPr>
        </a:p>
      </dsp:txBody>
      <dsp:txXfrm rot="10800000">
        <a:off x="1789691" y="1343"/>
        <a:ext cx="5817314" cy="576279"/>
      </dsp:txXfrm>
    </dsp:sp>
    <dsp:sp modelId="{09F394F7-30FF-43CB-BDCC-6EE92AA454B3}">
      <dsp:nvSpPr>
        <dsp:cNvPr id="0" name=""/>
        <dsp:cNvSpPr/>
      </dsp:nvSpPr>
      <dsp:spPr>
        <a:xfrm>
          <a:off x="1357481" y="1343"/>
          <a:ext cx="576279" cy="57627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87D8454-7F8E-4844-88E2-077228AD571B}">
      <dsp:nvSpPr>
        <dsp:cNvPr id="0" name=""/>
        <dsp:cNvSpPr/>
      </dsp:nvSpPr>
      <dsp:spPr>
        <a:xfrm rot="10800000">
          <a:off x="1645621" y="749646"/>
          <a:ext cx="5961384" cy="57627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123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</a:rPr>
            <a:t>Куб «Программирование на Java»</a:t>
          </a:r>
          <a:endParaRPr lang="ru-RU" sz="1800" kern="1200" dirty="0">
            <a:solidFill>
              <a:schemeClr val="tx1"/>
            </a:solidFill>
          </a:endParaRPr>
        </a:p>
      </dsp:txBody>
      <dsp:txXfrm rot="10800000">
        <a:off x="1789691" y="749646"/>
        <a:ext cx="5817314" cy="576279"/>
      </dsp:txXfrm>
    </dsp:sp>
    <dsp:sp modelId="{1E072D30-58EA-4B2D-9226-55605AA82C11}">
      <dsp:nvSpPr>
        <dsp:cNvPr id="0" name=""/>
        <dsp:cNvSpPr/>
      </dsp:nvSpPr>
      <dsp:spPr>
        <a:xfrm>
          <a:off x="1357481" y="749646"/>
          <a:ext cx="576279" cy="57627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2AF78BD-AA57-4B46-BEC0-FA164A29C3DA}">
      <dsp:nvSpPr>
        <dsp:cNvPr id="0" name=""/>
        <dsp:cNvSpPr/>
      </dsp:nvSpPr>
      <dsp:spPr>
        <a:xfrm rot="10800000">
          <a:off x="1645621" y="1497949"/>
          <a:ext cx="5961384" cy="576279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123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</a:rPr>
            <a:t>Куб «Мобильная разработка»</a:t>
          </a:r>
          <a:endParaRPr lang="ru-RU" sz="1800" kern="1200" dirty="0">
            <a:solidFill>
              <a:schemeClr val="tx1"/>
            </a:solidFill>
          </a:endParaRPr>
        </a:p>
      </dsp:txBody>
      <dsp:txXfrm rot="10800000">
        <a:off x="1789691" y="1497949"/>
        <a:ext cx="5817314" cy="576279"/>
      </dsp:txXfrm>
    </dsp:sp>
    <dsp:sp modelId="{D078D91C-02C8-48E3-9010-78ADAE024E83}">
      <dsp:nvSpPr>
        <dsp:cNvPr id="0" name=""/>
        <dsp:cNvSpPr/>
      </dsp:nvSpPr>
      <dsp:spPr>
        <a:xfrm>
          <a:off x="1357481" y="1497949"/>
          <a:ext cx="576279" cy="57627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04F9F91-D100-41B2-928C-055BAF353654}">
      <dsp:nvSpPr>
        <dsp:cNvPr id="0" name=""/>
        <dsp:cNvSpPr/>
      </dsp:nvSpPr>
      <dsp:spPr>
        <a:xfrm rot="10800000">
          <a:off x="1645621" y="2246251"/>
          <a:ext cx="5961384" cy="576279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123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</a:rPr>
            <a:t>Куб «Системное администрирование»</a:t>
          </a:r>
          <a:endParaRPr lang="ru-RU" sz="1800" kern="1200" dirty="0">
            <a:solidFill>
              <a:schemeClr val="tx1"/>
            </a:solidFill>
          </a:endParaRPr>
        </a:p>
      </dsp:txBody>
      <dsp:txXfrm rot="10800000">
        <a:off x="1789691" y="2246251"/>
        <a:ext cx="5817314" cy="576279"/>
      </dsp:txXfrm>
    </dsp:sp>
    <dsp:sp modelId="{35FA66A9-BB49-45B0-ADB4-AD195A3BF9E2}">
      <dsp:nvSpPr>
        <dsp:cNvPr id="0" name=""/>
        <dsp:cNvSpPr/>
      </dsp:nvSpPr>
      <dsp:spPr>
        <a:xfrm>
          <a:off x="1357481" y="2246251"/>
          <a:ext cx="576279" cy="57627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A192EFF-E209-41CF-BAEF-64884A4E4A21}">
      <dsp:nvSpPr>
        <dsp:cNvPr id="0" name=""/>
        <dsp:cNvSpPr/>
      </dsp:nvSpPr>
      <dsp:spPr>
        <a:xfrm rot="10800000">
          <a:off x="1645621" y="2994554"/>
          <a:ext cx="5961384" cy="576279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123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</a:rPr>
            <a:t>Куб «Цифровая гигиена и работа с большими данными»</a:t>
          </a:r>
          <a:endParaRPr lang="ru-RU" sz="1800" kern="1200" dirty="0">
            <a:solidFill>
              <a:schemeClr val="tx1"/>
            </a:solidFill>
          </a:endParaRPr>
        </a:p>
      </dsp:txBody>
      <dsp:txXfrm rot="10800000">
        <a:off x="1789691" y="2994554"/>
        <a:ext cx="5817314" cy="576279"/>
      </dsp:txXfrm>
    </dsp:sp>
    <dsp:sp modelId="{E5F289CE-F64D-4806-93B4-66B54A140C05}">
      <dsp:nvSpPr>
        <dsp:cNvPr id="0" name=""/>
        <dsp:cNvSpPr/>
      </dsp:nvSpPr>
      <dsp:spPr>
        <a:xfrm>
          <a:off x="1357481" y="2994554"/>
          <a:ext cx="576279" cy="57627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11E72B-98C0-4BDD-873A-A1E8D3631A05}">
      <dsp:nvSpPr>
        <dsp:cNvPr id="0" name=""/>
        <dsp:cNvSpPr/>
      </dsp:nvSpPr>
      <dsp:spPr>
        <a:xfrm rot="10800000">
          <a:off x="1645621" y="3742857"/>
          <a:ext cx="5961384" cy="57627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123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</a:rPr>
            <a:t>Куб «Basic Coding Skills C-подобных языков программирования (Основы робототехники)</a:t>
          </a:r>
          <a:endParaRPr lang="ru-RU" sz="1800" kern="1200" dirty="0">
            <a:solidFill>
              <a:schemeClr val="tx1"/>
            </a:solidFill>
          </a:endParaRPr>
        </a:p>
      </dsp:txBody>
      <dsp:txXfrm rot="10800000">
        <a:off x="1789691" y="3742857"/>
        <a:ext cx="5817314" cy="576279"/>
      </dsp:txXfrm>
    </dsp:sp>
    <dsp:sp modelId="{4FFA7E57-B247-4C9C-B01D-04EF80AC8582}">
      <dsp:nvSpPr>
        <dsp:cNvPr id="0" name=""/>
        <dsp:cNvSpPr/>
      </dsp:nvSpPr>
      <dsp:spPr>
        <a:xfrm>
          <a:off x="1357481" y="3742857"/>
          <a:ext cx="576279" cy="576279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5C11F-AB35-4888-A2EB-621AB2E1E813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-5400000">
        <a:off x="1" y="395096"/>
        <a:ext cx="788987" cy="338137"/>
      </dsp:txXfrm>
    </dsp:sp>
    <dsp:sp modelId="{ED50F45F-5E24-4FF9-9B97-220EEFE577A0}">
      <dsp:nvSpPr>
        <dsp:cNvPr id="0" name=""/>
        <dsp:cNvSpPr/>
      </dsp:nvSpPr>
      <dsp:spPr>
        <a:xfrm rot="5400000">
          <a:off x="4163993" y="-3374404"/>
          <a:ext cx="732631" cy="74826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Создание центра выявления и поддержки одаренных детей (1 центр в 2020 году)</a:t>
          </a:r>
          <a:endParaRPr lang="ru-RU" sz="2200" kern="1200" dirty="0"/>
        </a:p>
      </dsp:txBody>
      <dsp:txXfrm rot="-5400000">
        <a:off x="788987" y="36366"/>
        <a:ext cx="7446879" cy="661103"/>
      </dsp:txXfrm>
    </dsp:sp>
    <dsp:sp modelId="{3C45BB8D-028D-4D58-A4C6-F1B08B82FE14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-5400000">
        <a:off x="1" y="1373653"/>
        <a:ext cx="788987" cy="338137"/>
      </dsp:txXfrm>
    </dsp:sp>
    <dsp:sp modelId="{00A1F02A-1D20-4EF5-AF1C-AE1E2331126E}">
      <dsp:nvSpPr>
        <dsp:cNvPr id="0" name=""/>
        <dsp:cNvSpPr/>
      </dsp:nvSpPr>
      <dsp:spPr>
        <a:xfrm rot="5400000">
          <a:off x="4163993" y="-2395847"/>
          <a:ext cx="732631" cy="74826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Создание 3 детских </a:t>
          </a:r>
          <a:r>
            <a:rPr lang="ru-RU" sz="2200" kern="1200" dirty="0" smtClean="0"/>
            <a:t>технопарков </a:t>
          </a:r>
          <a:r>
            <a:rPr lang="ru-RU" sz="2200" kern="1200" dirty="0" smtClean="0"/>
            <a:t>«</a:t>
          </a:r>
          <a:r>
            <a:rPr lang="ru-RU" sz="2200" kern="1200" dirty="0" err="1" smtClean="0"/>
            <a:t>Кванториум</a:t>
          </a:r>
          <a:r>
            <a:rPr lang="ru-RU" sz="2200" kern="1200" dirty="0" smtClean="0"/>
            <a:t>» (Златоуст, Копейск, Троицк)</a:t>
          </a:r>
          <a:endParaRPr lang="ru-RU" sz="2200" kern="1200" dirty="0"/>
        </a:p>
      </dsp:txBody>
      <dsp:txXfrm rot="-5400000">
        <a:off x="788987" y="1014923"/>
        <a:ext cx="7446879" cy="661103"/>
      </dsp:txXfrm>
    </dsp:sp>
    <dsp:sp modelId="{C57AFBDD-8FC4-4D7B-98F3-B1C6C1C2CDAA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-5400000">
        <a:off x="1" y="2352210"/>
        <a:ext cx="788987" cy="338137"/>
      </dsp:txXfrm>
    </dsp:sp>
    <dsp:sp modelId="{FDD03F99-582A-40D3-9962-A0AB75000806}">
      <dsp:nvSpPr>
        <dsp:cNvPr id="0" name=""/>
        <dsp:cNvSpPr/>
      </dsp:nvSpPr>
      <dsp:spPr>
        <a:xfrm rot="5400000">
          <a:off x="4163993" y="-1417289"/>
          <a:ext cx="732631" cy="74826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Создание 2 мобильных детских </a:t>
          </a:r>
          <a:r>
            <a:rPr lang="ru-RU" sz="2200" kern="1200" dirty="0" smtClean="0"/>
            <a:t>технопарков </a:t>
          </a:r>
          <a:r>
            <a:rPr lang="ru-RU" sz="2200" kern="1200" dirty="0" smtClean="0"/>
            <a:t>«</a:t>
          </a:r>
          <a:r>
            <a:rPr lang="ru-RU" sz="2200" kern="1200" dirty="0" err="1" smtClean="0"/>
            <a:t>Кванториум</a:t>
          </a:r>
          <a:r>
            <a:rPr lang="ru-RU" sz="2200" kern="1200" dirty="0" smtClean="0"/>
            <a:t>»</a:t>
          </a:r>
          <a:endParaRPr lang="ru-RU" sz="2200" kern="1200" dirty="0"/>
        </a:p>
      </dsp:txBody>
      <dsp:txXfrm rot="-5400000">
        <a:off x="788987" y="1993481"/>
        <a:ext cx="7446879" cy="661103"/>
      </dsp:txXfrm>
    </dsp:sp>
    <dsp:sp modelId="{305733C3-58DC-4FB3-8260-E57C3BC5C2B9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1" y="3330768"/>
        <a:ext cx="788987" cy="338137"/>
      </dsp:txXfrm>
    </dsp:sp>
    <dsp:sp modelId="{3B168958-C2FB-4E9D-9207-DCF95047ECED}">
      <dsp:nvSpPr>
        <dsp:cNvPr id="0" name=""/>
        <dsp:cNvSpPr/>
      </dsp:nvSpPr>
      <dsp:spPr>
        <a:xfrm rot="5400000">
          <a:off x="4163993" y="-438732"/>
          <a:ext cx="732631" cy="74826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Открытые уроки на портале «</a:t>
          </a:r>
          <a:r>
            <a:rPr lang="ru-RU" sz="2200" kern="1200" dirty="0" err="1" smtClean="0"/>
            <a:t>ПроеКТОриЯ</a:t>
          </a:r>
          <a:r>
            <a:rPr lang="ru-RU" sz="2200" kern="1200" dirty="0" smtClean="0"/>
            <a:t>» (5 и 26 сентября, 17 октября, 21 ноября, 19 декабря 2019)</a:t>
          </a:r>
          <a:endParaRPr lang="ru-RU" sz="2200" kern="1200" dirty="0"/>
        </a:p>
      </dsp:txBody>
      <dsp:txXfrm rot="-5400000">
        <a:off x="788987" y="2972038"/>
        <a:ext cx="7446879" cy="6611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F9AB4-0D91-4ED8-AF09-C4A37DF830F1}">
      <dsp:nvSpPr>
        <dsp:cNvPr id="0" name=""/>
        <dsp:cNvSpPr/>
      </dsp:nvSpPr>
      <dsp:spPr>
        <a:xfrm>
          <a:off x="2186539" y="2565838"/>
          <a:ext cx="93815" cy="9381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CCEDD0-BCD3-4C46-B762-06E50C91ED63}">
      <dsp:nvSpPr>
        <dsp:cNvPr id="0" name=""/>
        <dsp:cNvSpPr/>
      </dsp:nvSpPr>
      <dsp:spPr>
        <a:xfrm>
          <a:off x="2009697" y="2650969"/>
          <a:ext cx="93815" cy="93815"/>
        </a:xfrm>
        <a:prstGeom prst="ellipse">
          <a:avLst/>
        </a:prstGeom>
        <a:gradFill rotWithShape="0">
          <a:gsLst>
            <a:gs pos="0">
              <a:schemeClr val="accent2">
                <a:hueOff val="425593"/>
                <a:satOff val="-531"/>
                <a:lumOff val="125"/>
                <a:alphaOff val="0"/>
                <a:shade val="51000"/>
                <a:satMod val="130000"/>
              </a:schemeClr>
            </a:gs>
            <a:gs pos="80000">
              <a:schemeClr val="accent2">
                <a:hueOff val="425593"/>
                <a:satOff val="-531"/>
                <a:lumOff val="125"/>
                <a:alphaOff val="0"/>
                <a:shade val="93000"/>
                <a:satMod val="130000"/>
              </a:schemeClr>
            </a:gs>
            <a:gs pos="100000">
              <a:schemeClr val="accent2">
                <a:hueOff val="425593"/>
                <a:satOff val="-531"/>
                <a:lumOff val="12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25593"/>
              <a:satOff val="-531"/>
              <a:lumOff val="12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77B7314-8FC7-484B-AC29-BE88CA449AE8}">
      <dsp:nvSpPr>
        <dsp:cNvPr id="0" name=""/>
        <dsp:cNvSpPr/>
      </dsp:nvSpPr>
      <dsp:spPr>
        <a:xfrm>
          <a:off x="1824411" y="2718212"/>
          <a:ext cx="93815" cy="93815"/>
        </a:xfrm>
        <a:prstGeom prst="ellipse">
          <a:avLst/>
        </a:prstGeom>
        <a:gradFill rotWithShape="0">
          <a:gsLst>
            <a:gs pos="0">
              <a:schemeClr val="accent2">
                <a:hueOff val="851185"/>
                <a:satOff val="-1062"/>
                <a:lumOff val="250"/>
                <a:alphaOff val="0"/>
                <a:shade val="51000"/>
                <a:satMod val="130000"/>
              </a:schemeClr>
            </a:gs>
            <a:gs pos="80000">
              <a:schemeClr val="accent2">
                <a:hueOff val="851185"/>
                <a:satOff val="-1062"/>
                <a:lumOff val="250"/>
                <a:alphaOff val="0"/>
                <a:shade val="93000"/>
                <a:satMod val="130000"/>
              </a:schemeClr>
            </a:gs>
            <a:gs pos="100000">
              <a:schemeClr val="accent2">
                <a:hueOff val="851185"/>
                <a:satOff val="-1062"/>
                <a:lumOff val="25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851185"/>
              <a:satOff val="-1062"/>
              <a:lumOff val="25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BE9142-3A12-467D-BB85-0F1836D13C98}">
      <dsp:nvSpPr>
        <dsp:cNvPr id="0" name=""/>
        <dsp:cNvSpPr/>
      </dsp:nvSpPr>
      <dsp:spPr>
        <a:xfrm>
          <a:off x="3035569" y="1580382"/>
          <a:ext cx="93815" cy="93815"/>
        </a:xfrm>
        <a:prstGeom prst="ellipse">
          <a:avLst/>
        </a:prstGeom>
        <a:gradFill rotWithShape="0">
          <a:gsLst>
            <a:gs pos="0">
              <a:schemeClr val="accent2">
                <a:hueOff val="1276778"/>
                <a:satOff val="-1592"/>
                <a:lumOff val="374"/>
                <a:alphaOff val="0"/>
                <a:shade val="51000"/>
                <a:satMod val="130000"/>
              </a:schemeClr>
            </a:gs>
            <a:gs pos="80000">
              <a:schemeClr val="accent2">
                <a:hueOff val="1276778"/>
                <a:satOff val="-1592"/>
                <a:lumOff val="374"/>
                <a:alphaOff val="0"/>
                <a:shade val="93000"/>
                <a:satMod val="130000"/>
              </a:schemeClr>
            </a:gs>
            <a:gs pos="100000">
              <a:schemeClr val="accent2">
                <a:hueOff val="1276778"/>
                <a:satOff val="-1592"/>
                <a:lumOff val="37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276778"/>
              <a:satOff val="-1592"/>
              <a:lumOff val="37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8F3A21-5610-47BB-84D1-BF0E6C1124F7}">
      <dsp:nvSpPr>
        <dsp:cNvPr id="0" name=""/>
        <dsp:cNvSpPr/>
      </dsp:nvSpPr>
      <dsp:spPr>
        <a:xfrm>
          <a:off x="2964269" y="1753623"/>
          <a:ext cx="93815" cy="93815"/>
        </a:xfrm>
        <a:prstGeom prst="ellipse">
          <a:avLst/>
        </a:prstGeom>
        <a:gradFill rotWithShape="0">
          <a:gsLst>
            <a:gs pos="0">
              <a:schemeClr val="accent2">
                <a:hueOff val="1702371"/>
                <a:satOff val="-2123"/>
                <a:lumOff val="499"/>
                <a:alphaOff val="0"/>
                <a:shade val="51000"/>
                <a:satMod val="130000"/>
              </a:schemeClr>
            </a:gs>
            <a:gs pos="80000">
              <a:schemeClr val="accent2">
                <a:hueOff val="1702371"/>
                <a:satOff val="-2123"/>
                <a:lumOff val="499"/>
                <a:alphaOff val="0"/>
                <a:shade val="93000"/>
                <a:satMod val="130000"/>
              </a:schemeClr>
            </a:gs>
            <a:gs pos="100000">
              <a:schemeClr val="accent2">
                <a:hueOff val="1702371"/>
                <a:satOff val="-2123"/>
                <a:lumOff val="49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702371"/>
              <a:satOff val="-2123"/>
              <a:lumOff val="4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23D716-3250-460E-A58E-DFC3B727A400}">
      <dsp:nvSpPr>
        <dsp:cNvPr id="0" name=""/>
        <dsp:cNvSpPr/>
      </dsp:nvSpPr>
      <dsp:spPr>
        <a:xfrm>
          <a:off x="2913609" y="276266"/>
          <a:ext cx="93815" cy="93815"/>
        </a:xfrm>
        <a:prstGeom prst="ellipse">
          <a:avLst/>
        </a:prstGeom>
        <a:gradFill rotWithShape="0">
          <a:gsLst>
            <a:gs pos="0">
              <a:schemeClr val="accent2">
                <a:hueOff val="2127963"/>
                <a:satOff val="-2654"/>
                <a:lumOff val="624"/>
                <a:alphaOff val="0"/>
                <a:shade val="51000"/>
                <a:satMod val="130000"/>
              </a:schemeClr>
            </a:gs>
            <a:gs pos="80000">
              <a:schemeClr val="accent2">
                <a:hueOff val="2127963"/>
                <a:satOff val="-2654"/>
                <a:lumOff val="624"/>
                <a:alphaOff val="0"/>
                <a:shade val="93000"/>
                <a:satMod val="130000"/>
              </a:schemeClr>
            </a:gs>
            <a:gs pos="100000">
              <a:schemeClr val="accent2">
                <a:hueOff val="2127963"/>
                <a:satOff val="-2654"/>
                <a:lumOff val="62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127963"/>
              <a:satOff val="-2654"/>
              <a:lumOff val="6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36D3A2-0376-482E-9B0D-94857F1336CE}">
      <dsp:nvSpPr>
        <dsp:cNvPr id="0" name=""/>
        <dsp:cNvSpPr/>
      </dsp:nvSpPr>
      <dsp:spPr>
        <a:xfrm>
          <a:off x="3044012" y="193455"/>
          <a:ext cx="93815" cy="93815"/>
        </a:xfrm>
        <a:prstGeom prst="ellipse">
          <a:avLst/>
        </a:prstGeom>
        <a:gradFill rotWithShape="0">
          <a:gsLst>
            <a:gs pos="0">
              <a:schemeClr val="accent2">
                <a:hueOff val="2553556"/>
                <a:satOff val="-3185"/>
                <a:lumOff val="749"/>
                <a:alphaOff val="0"/>
                <a:shade val="51000"/>
                <a:satMod val="130000"/>
              </a:schemeClr>
            </a:gs>
            <a:gs pos="80000">
              <a:schemeClr val="accent2">
                <a:hueOff val="2553556"/>
                <a:satOff val="-3185"/>
                <a:lumOff val="749"/>
                <a:alphaOff val="0"/>
                <a:shade val="93000"/>
                <a:satMod val="130000"/>
              </a:schemeClr>
            </a:gs>
            <a:gs pos="100000">
              <a:schemeClr val="accent2">
                <a:hueOff val="2553556"/>
                <a:satOff val="-3185"/>
                <a:lumOff val="74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553556"/>
              <a:satOff val="-3185"/>
              <a:lumOff val="7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B2EA9A3-576D-4153-8AF9-203CE86E5A81}">
      <dsp:nvSpPr>
        <dsp:cNvPr id="0" name=""/>
        <dsp:cNvSpPr/>
      </dsp:nvSpPr>
      <dsp:spPr>
        <a:xfrm>
          <a:off x="3174416" y="110643"/>
          <a:ext cx="93815" cy="93815"/>
        </a:xfrm>
        <a:prstGeom prst="ellipse">
          <a:avLst/>
        </a:prstGeom>
        <a:gradFill rotWithShape="0">
          <a:gsLst>
            <a:gs pos="0">
              <a:schemeClr val="accent2">
                <a:hueOff val="2979148"/>
                <a:satOff val="-3716"/>
                <a:lumOff val="874"/>
                <a:alphaOff val="0"/>
                <a:shade val="51000"/>
                <a:satMod val="130000"/>
              </a:schemeClr>
            </a:gs>
            <a:gs pos="80000">
              <a:schemeClr val="accent2">
                <a:hueOff val="2979148"/>
                <a:satOff val="-3716"/>
                <a:lumOff val="874"/>
                <a:alphaOff val="0"/>
                <a:shade val="93000"/>
                <a:satMod val="130000"/>
              </a:schemeClr>
            </a:gs>
            <a:gs pos="100000">
              <a:schemeClr val="accent2">
                <a:hueOff val="2979148"/>
                <a:satOff val="-3716"/>
                <a:lumOff val="87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979148"/>
              <a:satOff val="-3716"/>
              <a:lumOff val="87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67FFE2-1507-4017-B074-CAF5AAF17FEC}">
      <dsp:nvSpPr>
        <dsp:cNvPr id="0" name=""/>
        <dsp:cNvSpPr/>
      </dsp:nvSpPr>
      <dsp:spPr>
        <a:xfrm>
          <a:off x="3304819" y="193455"/>
          <a:ext cx="93815" cy="93815"/>
        </a:xfrm>
        <a:prstGeom prst="ellipse">
          <a:avLst/>
        </a:prstGeom>
        <a:gradFill rotWithShape="0">
          <a:gsLst>
            <a:gs pos="0">
              <a:schemeClr val="accent2">
                <a:hueOff val="3404741"/>
                <a:satOff val="-4247"/>
                <a:lumOff val="999"/>
                <a:alphaOff val="0"/>
                <a:shade val="51000"/>
                <a:satMod val="130000"/>
              </a:schemeClr>
            </a:gs>
            <a:gs pos="80000">
              <a:schemeClr val="accent2">
                <a:hueOff val="3404741"/>
                <a:satOff val="-4247"/>
                <a:lumOff val="999"/>
                <a:alphaOff val="0"/>
                <a:shade val="93000"/>
                <a:satMod val="130000"/>
              </a:schemeClr>
            </a:gs>
            <a:gs pos="100000">
              <a:schemeClr val="accent2">
                <a:hueOff val="3404741"/>
                <a:satOff val="-4247"/>
                <a:lumOff val="99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404741"/>
              <a:satOff val="-4247"/>
              <a:lumOff val="9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E10F2A-063A-4997-91FB-2CA418122B37}">
      <dsp:nvSpPr>
        <dsp:cNvPr id="0" name=""/>
        <dsp:cNvSpPr/>
      </dsp:nvSpPr>
      <dsp:spPr>
        <a:xfrm>
          <a:off x="3435223" y="276266"/>
          <a:ext cx="93815" cy="93815"/>
        </a:xfrm>
        <a:prstGeom prst="ellipse">
          <a:avLst/>
        </a:prstGeom>
        <a:gradFill rotWithShape="0">
          <a:gsLst>
            <a:gs pos="0">
              <a:schemeClr val="accent2">
                <a:hueOff val="3830334"/>
                <a:satOff val="-4777"/>
                <a:lumOff val="1123"/>
                <a:alphaOff val="0"/>
                <a:shade val="51000"/>
                <a:satMod val="130000"/>
              </a:schemeClr>
            </a:gs>
            <a:gs pos="80000">
              <a:schemeClr val="accent2">
                <a:hueOff val="3830334"/>
                <a:satOff val="-4777"/>
                <a:lumOff val="1123"/>
                <a:alphaOff val="0"/>
                <a:shade val="93000"/>
                <a:satMod val="130000"/>
              </a:schemeClr>
            </a:gs>
            <a:gs pos="100000">
              <a:schemeClr val="accent2">
                <a:hueOff val="3830334"/>
                <a:satOff val="-4777"/>
                <a:lumOff val="112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830334"/>
              <a:satOff val="-4777"/>
              <a:lumOff val="112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F25B22D-7E60-45CF-9EF3-4D65EB86F265}">
      <dsp:nvSpPr>
        <dsp:cNvPr id="0" name=""/>
        <dsp:cNvSpPr/>
      </dsp:nvSpPr>
      <dsp:spPr>
        <a:xfrm>
          <a:off x="3174416" y="285210"/>
          <a:ext cx="93815" cy="93815"/>
        </a:xfrm>
        <a:prstGeom prst="ellipse">
          <a:avLst/>
        </a:prstGeom>
        <a:gradFill rotWithShape="0">
          <a:gsLst>
            <a:gs pos="0">
              <a:schemeClr val="accent2">
                <a:hueOff val="4255926"/>
                <a:satOff val="-5308"/>
                <a:lumOff val="1248"/>
                <a:alphaOff val="0"/>
                <a:shade val="51000"/>
                <a:satMod val="130000"/>
              </a:schemeClr>
            </a:gs>
            <a:gs pos="80000">
              <a:schemeClr val="accent2">
                <a:hueOff val="4255926"/>
                <a:satOff val="-5308"/>
                <a:lumOff val="1248"/>
                <a:alphaOff val="0"/>
                <a:shade val="93000"/>
                <a:satMod val="130000"/>
              </a:schemeClr>
            </a:gs>
            <a:gs pos="100000">
              <a:schemeClr val="accent2">
                <a:hueOff val="4255926"/>
                <a:satOff val="-5308"/>
                <a:lumOff val="124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255926"/>
              <a:satOff val="-5308"/>
              <a:lumOff val="124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3DF291B-A42D-486D-8837-54D66436A54A}">
      <dsp:nvSpPr>
        <dsp:cNvPr id="0" name=""/>
        <dsp:cNvSpPr/>
      </dsp:nvSpPr>
      <dsp:spPr>
        <a:xfrm>
          <a:off x="3174416" y="460108"/>
          <a:ext cx="93815" cy="93815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E280B6-7241-40A2-A19F-4D7F45D88087}">
      <dsp:nvSpPr>
        <dsp:cNvPr id="0" name=""/>
        <dsp:cNvSpPr/>
      </dsp:nvSpPr>
      <dsp:spPr>
        <a:xfrm>
          <a:off x="1367061" y="2917824"/>
          <a:ext cx="2023599" cy="5425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8329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РФ 80/70%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393548" y="2944311"/>
        <a:ext cx="1970625" cy="489606"/>
      </dsp:txXfrm>
    </dsp:sp>
    <dsp:sp modelId="{1CF2FEBD-736D-4339-81F4-2BE690CB60FE}">
      <dsp:nvSpPr>
        <dsp:cNvPr id="0" name=""/>
        <dsp:cNvSpPr/>
      </dsp:nvSpPr>
      <dsp:spPr>
        <a:xfrm>
          <a:off x="806044" y="2385843"/>
          <a:ext cx="938154" cy="938088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DFAD16B-0C00-4032-BF4B-FFBC5189477B}">
      <dsp:nvSpPr>
        <dsp:cNvPr id="0" name=""/>
        <dsp:cNvSpPr/>
      </dsp:nvSpPr>
      <dsp:spPr>
        <a:xfrm>
          <a:off x="2668750" y="2213264"/>
          <a:ext cx="2023599" cy="54258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8329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ЧО 80/72%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695237" y="2239751"/>
        <a:ext cx="1970625" cy="489606"/>
      </dsp:txXfrm>
    </dsp:sp>
    <dsp:sp modelId="{FC296C10-C79F-431A-ADEE-77DA125CE054}">
      <dsp:nvSpPr>
        <dsp:cNvPr id="0" name=""/>
        <dsp:cNvSpPr/>
      </dsp:nvSpPr>
      <dsp:spPr>
        <a:xfrm>
          <a:off x="2107734" y="1681283"/>
          <a:ext cx="938154" cy="938088"/>
        </a:xfrm>
        <a:prstGeom prst="ellipse">
          <a:avLst/>
        </a:prstGeom>
        <a:solidFill>
          <a:schemeClr val="accent2">
            <a:tint val="50000"/>
            <a:hueOff val="2501437"/>
            <a:satOff val="-2237"/>
            <a:lumOff val="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8BD415E-2ED2-404C-BC47-42AA848F872D}">
      <dsp:nvSpPr>
        <dsp:cNvPr id="0" name=""/>
        <dsp:cNvSpPr/>
      </dsp:nvSpPr>
      <dsp:spPr>
        <a:xfrm>
          <a:off x="3266355" y="1144664"/>
          <a:ext cx="2023599" cy="54258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8329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ОГО 80/100%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292842" y="1171151"/>
        <a:ext cx="1970625" cy="489606"/>
      </dsp:txXfrm>
    </dsp:sp>
    <dsp:sp modelId="{DC4E8456-ED65-4005-9A91-B610B07B6BF0}">
      <dsp:nvSpPr>
        <dsp:cNvPr id="0" name=""/>
        <dsp:cNvSpPr/>
      </dsp:nvSpPr>
      <dsp:spPr>
        <a:xfrm>
          <a:off x="2705338" y="612683"/>
          <a:ext cx="938154" cy="938088"/>
        </a:xfrm>
        <a:prstGeom prst="ellipse">
          <a:avLst/>
        </a:prstGeom>
        <a:solidFill>
          <a:schemeClr val="accent2">
            <a:tint val="50000"/>
            <a:hueOff val="5002875"/>
            <a:satOff val="-4473"/>
            <a:lumOff val="1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98F1C-FB19-41FE-A6FD-CEAB1851267A}">
      <dsp:nvSpPr>
        <dsp:cNvPr id="0" name=""/>
        <dsp:cNvSpPr/>
      </dsp:nvSpPr>
      <dsp:spPr>
        <a:xfrm>
          <a:off x="980553" y="42415"/>
          <a:ext cx="6580299" cy="45571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Задача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1002799" y="64661"/>
        <a:ext cx="6535807" cy="411223"/>
      </dsp:txXfrm>
    </dsp:sp>
    <dsp:sp modelId="{A1E6744F-A945-4864-AD82-91F2FDBD8EBA}">
      <dsp:nvSpPr>
        <dsp:cNvPr id="0" name=""/>
        <dsp:cNvSpPr/>
      </dsp:nvSpPr>
      <dsp:spPr>
        <a:xfrm>
          <a:off x="0" y="498130"/>
          <a:ext cx="8541407" cy="47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19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>
              <a:solidFill>
                <a:schemeClr val="tx1"/>
              </a:solidFill>
            </a:rPr>
            <a:t>Создание условий для развития наставничества, поддержки общественных инициатив и проектов, в том числе в сфере </a:t>
          </a:r>
          <a:r>
            <a:rPr lang="ru-RU" sz="1500" kern="1200" dirty="0" smtClean="0">
              <a:solidFill>
                <a:schemeClr val="tx1"/>
              </a:solidFill>
            </a:rPr>
            <a:t>волонтерского движения.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0" y="498130"/>
        <a:ext cx="8541407" cy="471960"/>
      </dsp:txXfrm>
    </dsp:sp>
    <dsp:sp modelId="{35B7BCCE-243A-4B52-8BB0-EF1DBB76B175}">
      <dsp:nvSpPr>
        <dsp:cNvPr id="0" name=""/>
        <dsp:cNvSpPr/>
      </dsp:nvSpPr>
      <dsp:spPr>
        <a:xfrm>
          <a:off x="980553" y="970090"/>
          <a:ext cx="6580299" cy="455715"/>
        </a:xfrm>
        <a:prstGeom prst="roundRect">
          <a:avLst/>
        </a:prstGeom>
        <a:gradFill rotWithShape="0">
          <a:gsLst>
            <a:gs pos="0">
              <a:srgbClr val="9C80BE"/>
            </a:gs>
            <a:gs pos="80000">
              <a:srgbClr val="AB94C6"/>
            </a:gs>
            <a:gs pos="100000">
              <a:srgbClr val="AB93C7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Ожидаемые результаты (к 2024 году)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1002799" y="992336"/>
        <a:ext cx="6535807" cy="411223"/>
      </dsp:txXfrm>
    </dsp:sp>
    <dsp:sp modelId="{41E2FC34-36A6-46D7-AE30-B416B930A68B}">
      <dsp:nvSpPr>
        <dsp:cNvPr id="0" name=""/>
        <dsp:cNvSpPr/>
      </dsp:nvSpPr>
      <dsp:spPr>
        <a:xfrm>
          <a:off x="0" y="1425805"/>
          <a:ext cx="8541407" cy="2595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19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>
              <a:solidFill>
                <a:schemeClr val="tx1"/>
              </a:solidFill>
            </a:rPr>
            <a:t>Обучено не менее </a:t>
          </a:r>
          <a:r>
            <a:rPr lang="ru-RU" sz="1500" b="1" kern="1200" dirty="0" smtClean="0">
              <a:solidFill>
                <a:schemeClr val="tx1"/>
              </a:solidFill>
            </a:rPr>
            <a:t>25 тыс. </a:t>
          </a:r>
          <a:r>
            <a:rPr lang="ru-RU" sz="1500" kern="1200" dirty="0" smtClean="0">
              <a:solidFill>
                <a:schemeClr val="tx1"/>
              </a:solidFill>
            </a:rPr>
            <a:t>координаторов добровольцев (волонтеров) на базе центров поддержки добровольчества.</a:t>
          </a:r>
          <a:endParaRPr lang="ru-RU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>
              <a:solidFill>
                <a:schemeClr val="tx1"/>
              </a:solidFill>
            </a:rPr>
            <a:t>В </a:t>
          </a:r>
          <a:r>
            <a:rPr lang="ru-RU" sz="1500" b="1" kern="1200" dirty="0" smtClean="0">
              <a:solidFill>
                <a:schemeClr val="tx1"/>
              </a:solidFill>
            </a:rPr>
            <a:t>50%</a:t>
          </a:r>
          <a:r>
            <a:rPr lang="ru-RU" sz="1500" kern="1200" dirty="0" smtClean="0">
              <a:solidFill>
                <a:schemeClr val="tx1"/>
              </a:solidFill>
            </a:rPr>
            <a:t> образовательных организациях общего образования Челябинской области внедрена целевая модель школьного волонтерского отряда.</a:t>
          </a:r>
          <a:endParaRPr lang="ru-RU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>
              <a:solidFill>
                <a:schemeClr val="tx1"/>
              </a:solidFill>
            </a:rPr>
            <a:t>Численность обучающихся, вовлеченных в деятельность общественных объединений на базе  образовательных организаций общего образования, среднего и высшего </a:t>
          </a:r>
          <a:r>
            <a:rPr lang="ru-RU" sz="1500" kern="1200" dirty="0" smtClean="0">
              <a:solidFill>
                <a:schemeClr val="tx1"/>
              </a:solidFill>
            </a:rPr>
            <a:t>образования </a:t>
          </a:r>
          <a:r>
            <a:rPr lang="ru-RU" sz="1500" kern="1200" dirty="0" smtClean="0">
              <a:solidFill>
                <a:schemeClr val="tx1"/>
              </a:solidFill>
            </a:rPr>
            <a:t>– </a:t>
          </a:r>
          <a:r>
            <a:rPr lang="ru-RU" sz="1500" b="1" kern="1200" dirty="0" smtClean="0">
              <a:solidFill>
                <a:schemeClr val="tx1"/>
              </a:solidFill>
            </a:rPr>
            <a:t>0,21 </a:t>
          </a:r>
          <a:r>
            <a:rPr lang="ru-RU" sz="1500" b="1" kern="1200" dirty="0" err="1" smtClean="0">
              <a:solidFill>
                <a:schemeClr val="tx1"/>
              </a:solidFill>
            </a:rPr>
            <a:t>млн.</a:t>
          </a:r>
          <a:r>
            <a:rPr lang="ru-RU" sz="1500" b="0" kern="1200" dirty="0" err="1" smtClean="0">
              <a:solidFill>
                <a:schemeClr val="tx1"/>
              </a:solidFill>
            </a:rPr>
            <a:t>чел</a:t>
          </a:r>
          <a:r>
            <a:rPr lang="ru-RU" sz="1500" b="0" kern="1200" dirty="0" smtClean="0">
              <a:solidFill>
                <a:schemeClr val="tx1"/>
              </a:solidFill>
            </a:rPr>
            <a:t>.</a:t>
          </a:r>
          <a:endParaRPr lang="ru-RU" sz="1500" b="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>
              <a:solidFill>
                <a:schemeClr val="tx1"/>
              </a:solidFill>
            </a:rPr>
            <a:t>Доля граждан, вовлеченных в добровольческую деятельность – </a:t>
          </a:r>
          <a:r>
            <a:rPr lang="ru-RU" sz="1500" b="1" kern="1200" dirty="0" smtClean="0">
              <a:solidFill>
                <a:schemeClr val="tx1"/>
              </a:solidFill>
            </a:rPr>
            <a:t>20%.</a:t>
          </a:r>
          <a:endParaRPr lang="ru-RU" sz="1500" b="1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>
              <a:solidFill>
                <a:schemeClr val="tx1"/>
              </a:solidFill>
            </a:rPr>
            <a:t>Доля молодежи, </a:t>
          </a:r>
          <a:r>
            <a:rPr lang="ru-RU" sz="1500" kern="1200" dirty="0" smtClean="0">
              <a:solidFill>
                <a:schemeClr val="tx1"/>
              </a:solidFill>
            </a:rPr>
            <a:t>задействованной в </a:t>
          </a:r>
          <a:r>
            <a:rPr lang="ru-RU" sz="1500" kern="1200" dirty="0" smtClean="0">
              <a:solidFill>
                <a:schemeClr val="tx1"/>
              </a:solidFill>
            </a:rPr>
            <a:t>мероприятиях по вовлечению в творческую деятельность – </a:t>
          </a:r>
          <a:r>
            <a:rPr lang="ru-RU" sz="1500" b="1" kern="1200" dirty="0" smtClean="0">
              <a:solidFill>
                <a:schemeClr val="tx1"/>
              </a:solidFill>
            </a:rPr>
            <a:t>45%.</a:t>
          </a:r>
          <a:endParaRPr lang="ru-RU" sz="1500" b="1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>
              <a:solidFill>
                <a:schemeClr val="tx1"/>
              </a:solidFill>
            </a:rPr>
            <a:t>Доля студентов, вовлеченных в клубное движение – </a:t>
          </a:r>
          <a:r>
            <a:rPr lang="ru-RU" sz="1500" b="1" kern="1200" dirty="0" smtClean="0">
              <a:solidFill>
                <a:schemeClr val="tx1"/>
              </a:solidFill>
            </a:rPr>
            <a:t>70%</a:t>
          </a:r>
          <a:r>
            <a:rPr lang="ru-RU" sz="1500" kern="1200" dirty="0" smtClean="0">
              <a:solidFill>
                <a:schemeClr val="tx1"/>
              </a:solidFill>
            </a:rPr>
            <a:t>.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0" y="1425805"/>
        <a:ext cx="8541407" cy="25957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230DE-9CA8-4981-A732-1725C1285EBE}">
      <dsp:nvSpPr>
        <dsp:cNvPr id="0" name=""/>
        <dsp:cNvSpPr/>
      </dsp:nvSpPr>
      <dsp:spPr>
        <a:xfrm>
          <a:off x="668331" y="2067"/>
          <a:ext cx="2826735" cy="1696041"/>
        </a:xfrm>
        <a:prstGeom prst="rect">
          <a:avLst/>
        </a:prstGeom>
        <a:gradFill rotWithShape="0">
          <a:gsLst>
            <a:gs pos="0">
              <a:srgbClr val="D35E5B"/>
            </a:gs>
            <a:gs pos="80000">
              <a:srgbClr val="DB7977"/>
            </a:gs>
            <a:gs pos="100000">
              <a:srgbClr val="D8615E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Проведение благотворительных акций, мероприятий социальной направленности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68331" y="2067"/>
        <a:ext cx="2826735" cy="1696041"/>
      </dsp:txXfrm>
    </dsp:sp>
    <dsp:sp modelId="{9EB32CBC-219A-45B4-A9BF-69137119F9DF}">
      <dsp:nvSpPr>
        <dsp:cNvPr id="0" name=""/>
        <dsp:cNvSpPr/>
      </dsp:nvSpPr>
      <dsp:spPr>
        <a:xfrm>
          <a:off x="3777740" y="2067"/>
          <a:ext cx="2826735" cy="1696041"/>
        </a:xfrm>
        <a:prstGeom prst="rect">
          <a:avLst/>
        </a:prstGeom>
        <a:gradFill rotWithShape="0">
          <a:gsLst>
            <a:gs pos="0">
              <a:srgbClr val="CA844A"/>
            </a:gs>
            <a:gs pos="80000">
              <a:srgbClr val="D69E70"/>
            </a:gs>
            <a:gs pos="100000">
              <a:srgbClr val="D99E6D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Проведение просветительских </a:t>
          </a:r>
          <a:r>
            <a:rPr lang="ru-RU" sz="1800" kern="1200" dirty="0" smtClean="0">
              <a:solidFill>
                <a:schemeClr val="tx1"/>
              </a:solidFill>
            </a:rPr>
            <a:t>мероприятий </a:t>
          </a:r>
          <a:r>
            <a:rPr lang="ru-RU" sz="1800" kern="1200" dirty="0" smtClean="0">
              <a:solidFill>
                <a:schemeClr val="tx1"/>
              </a:solidFill>
            </a:rPr>
            <a:t>в </a:t>
          </a:r>
          <a:r>
            <a:rPr lang="ru-RU" sz="1800" kern="1200" dirty="0" smtClean="0">
              <a:solidFill>
                <a:schemeClr val="tx1"/>
              </a:solidFill>
            </a:rPr>
            <a:t>ОО по </a:t>
          </a:r>
          <a:r>
            <a:rPr lang="ru-RU" sz="1800" kern="1200" dirty="0" smtClean="0">
              <a:solidFill>
                <a:schemeClr val="tx1"/>
              </a:solidFill>
            </a:rPr>
            <a:t>мотивации к  социальной активности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777740" y="2067"/>
        <a:ext cx="2826735" cy="1696041"/>
      </dsp:txXfrm>
    </dsp:sp>
    <dsp:sp modelId="{22FA08FF-C8C0-420A-96C2-5636F9A29400}">
      <dsp:nvSpPr>
        <dsp:cNvPr id="0" name=""/>
        <dsp:cNvSpPr/>
      </dsp:nvSpPr>
      <dsp:spPr>
        <a:xfrm>
          <a:off x="668331" y="1980782"/>
          <a:ext cx="2826735" cy="1696041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Разработка и участие молодежи в социальных проектах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68331" y="1980782"/>
        <a:ext cx="2826735" cy="1696041"/>
      </dsp:txXfrm>
    </dsp:sp>
    <dsp:sp modelId="{CF206BB3-1DD5-44CC-8484-46CB37794E3C}">
      <dsp:nvSpPr>
        <dsp:cNvPr id="0" name=""/>
        <dsp:cNvSpPr/>
      </dsp:nvSpPr>
      <dsp:spPr>
        <a:xfrm>
          <a:off x="3777740" y="1980782"/>
          <a:ext cx="2826735" cy="1696041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Информационное и методическое  </a:t>
          </a:r>
          <a:r>
            <a:rPr lang="ru-RU" sz="1800" kern="1200" dirty="0" smtClean="0">
              <a:solidFill>
                <a:schemeClr val="tx1"/>
              </a:solidFill>
            </a:rPr>
            <a:t>сопровождение добровольческой </a:t>
          </a:r>
          <a:r>
            <a:rPr lang="ru-RU" sz="1800" kern="1200" dirty="0" smtClean="0">
              <a:solidFill>
                <a:schemeClr val="tx1"/>
              </a:solidFill>
            </a:rPr>
            <a:t>деятельности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777740" y="1980782"/>
        <a:ext cx="2826735" cy="1696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C113-7D3E-4E58-8FDD-9E9DDBEF5775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C53D-7D48-49FB-A5BB-33A6C617F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C113-7D3E-4E58-8FDD-9E9DDBEF5775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C53D-7D48-49FB-A5BB-33A6C617F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C113-7D3E-4E58-8FDD-9E9DDBEF5775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C53D-7D48-49FB-A5BB-33A6C617F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11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55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1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5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99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98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747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30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C113-7D3E-4E58-8FDD-9E9DDBEF5775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C53D-7D48-49FB-A5BB-33A6C617F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818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06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273845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4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C113-7D3E-4E58-8FDD-9E9DDBEF5775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C53D-7D48-49FB-A5BB-33A6C617F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C113-7D3E-4E58-8FDD-9E9DDBEF5775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C53D-7D48-49FB-A5BB-33A6C617F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C113-7D3E-4E58-8FDD-9E9DDBEF5775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C53D-7D48-49FB-A5BB-33A6C617F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C113-7D3E-4E58-8FDD-9E9DDBEF5775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C53D-7D48-49FB-A5BB-33A6C617F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C113-7D3E-4E58-8FDD-9E9DDBEF5775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C53D-7D48-49FB-A5BB-33A6C617F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C113-7D3E-4E58-8FDD-9E9DDBEF5775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C53D-7D48-49FB-A5BB-33A6C617F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C113-7D3E-4E58-8FDD-9E9DDBEF5775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C53D-7D48-49FB-A5BB-33A6C617F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DC113-7D3E-4E58-8FDD-9E9DDBEF5775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5C53D-7D48-49FB-A5BB-33A6C617F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62" y="1099297"/>
            <a:ext cx="7869891" cy="3533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"/>
            <a:ext cx="7886700" cy="1003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51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35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7.png"/><Relationship Id="rId9" Type="http://schemas.microsoft.com/office/2007/relationships/diagramDrawing" Target="../diagrams/drawing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7.png"/><Relationship Id="rId7" Type="http://schemas.openxmlformats.org/officeDocument/2006/relationships/image" Target="../media/image5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1.jpeg"/><Relationship Id="rId7" Type="http://schemas.openxmlformats.org/officeDocument/2006/relationships/image" Target="../media/image6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7.png"/><Relationship Id="rId9" Type="http://schemas.openxmlformats.org/officeDocument/2006/relationships/image" Target="../media/image66.jpeg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6.jpe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2018 авг совещание\maple_leaf_banner-6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000254" y="-2000250"/>
            <a:ext cx="5143499" cy="9144000"/>
          </a:xfrm>
          <a:prstGeom prst="rect">
            <a:avLst/>
          </a:prstGeom>
          <a:noFill/>
        </p:spPr>
      </p:pic>
      <p:pic>
        <p:nvPicPr>
          <p:cNvPr id="4" name="Picture 2" descr="\\192.168.0.1\Docs\общая информация\АРХИВ\!Фотоархив!\Эмблемы и бланки\Эмблемы, логотипы, гербы\гербы\Герб Системы образования Озе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36"/>
            <a:ext cx="1405960" cy="1587559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4876" y="2428876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</a:rPr>
              <a:t>29 </a:t>
            </a:r>
            <a:r>
              <a:rPr lang="ru-RU" sz="2400" b="1" dirty="0" smtClean="0">
                <a:solidFill>
                  <a:prstClr val="white"/>
                </a:solidFill>
              </a:rPr>
              <a:t>августа 2019 года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428610"/>
            <a:ext cx="6072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prstClr val="white"/>
                </a:solidFill>
              </a:rPr>
              <a:t>Конференция</a:t>
            </a:r>
          </a:p>
          <a:p>
            <a:r>
              <a:rPr lang="ru-RU" sz="3200" b="1" dirty="0" smtClean="0">
                <a:solidFill>
                  <a:prstClr val="white"/>
                </a:solidFill>
              </a:rPr>
              <a:t>педагогических работников Озерского городского округа</a:t>
            </a:r>
            <a:endParaRPr lang="ru-RU" sz="3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4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-20538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Ключевые задачи национального проекта «Образование»</a:t>
            </a:r>
            <a:endParaRPr lang="ru-RU" sz="2400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59867"/>
            <a:ext cx="539552" cy="6701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7701463"/>
      </p:ext>
    </p:extLst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-20538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Региональный проект </a:t>
            </a:r>
            <a:r>
              <a:rPr lang="ru-RU" sz="2400" b="1" i="1" dirty="0">
                <a:solidFill>
                  <a:srgbClr val="C00000"/>
                </a:solidFill>
              </a:rPr>
              <a:t>«Современная школа</a:t>
            </a:r>
            <a:r>
              <a:rPr lang="ru-RU" sz="2400" b="1" i="1" dirty="0" smtClean="0">
                <a:solidFill>
                  <a:srgbClr val="C00000"/>
                </a:solidFill>
              </a:rPr>
              <a:t>»</a:t>
            </a:r>
            <a:endParaRPr lang="ru-RU" sz="2400" i="1" dirty="0">
              <a:solidFill>
                <a:srgbClr val="C00000"/>
              </a:solidFill>
            </a:endParaRPr>
          </a:p>
        </p:txBody>
      </p:sp>
      <p:pic>
        <p:nvPicPr>
          <p:cNvPr id="12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9" y="5931"/>
            <a:ext cx="539552" cy="670185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823017"/>
              </p:ext>
            </p:extLst>
          </p:nvPr>
        </p:nvGraphicFramePr>
        <p:xfrm>
          <a:off x="279064" y="676116"/>
          <a:ext cx="8579217" cy="36868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{F2DE63D5-997A-4646-A377-4702673A728D}</a:tableStyleId>
              </a:tblPr>
              <a:tblGrid>
                <a:gridCol w="416837"/>
                <a:gridCol w="3876099"/>
                <a:gridCol w="1271469"/>
                <a:gridCol w="1507406"/>
                <a:gridCol w="1507406"/>
              </a:tblGrid>
              <a:tr h="164719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effectLst/>
                        </a:rPr>
                        <a:t>п/п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950" marR="519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solidFill>
                            <a:schemeClr val="tx1"/>
                          </a:solidFill>
                          <a:effectLst/>
                        </a:rPr>
                        <a:t>Мероприятия на 2020 год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950" marR="519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chemeClr val="tx1"/>
                          </a:solidFill>
                          <a:effectLst/>
                        </a:rPr>
                        <a:t>Участие Озерского ГО</a:t>
                      </a:r>
                      <a:endParaRPr lang="ru-RU" sz="1600" kern="5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950" marR="519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chemeClr val="tx1"/>
                          </a:solidFill>
                          <a:effectLst/>
                        </a:rPr>
                        <a:t>ОО</a:t>
                      </a:r>
                      <a:endParaRPr lang="ru-RU" sz="1600" kern="5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950" marR="519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chemeClr val="tx1"/>
                          </a:solidFill>
                          <a:effectLst/>
                        </a:rPr>
                        <a:t>Объем средств ОБ</a:t>
                      </a:r>
                      <a:endParaRPr lang="ru-RU" sz="1600" kern="5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950" marR="519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chemeClr val="tx1"/>
                          </a:solidFill>
                          <a:effectLst/>
                        </a:rPr>
                        <a:t>Объем средств МБ</a:t>
                      </a:r>
                      <a:endParaRPr lang="ru-RU" sz="1600" kern="5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950" marR="519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81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5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ru-RU" sz="1600" b="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950" marR="519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effectLst/>
                        </a:rPr>
                        <a:t>Создание новых мест в общеобразовательных организациях Челябинской области, расположенных в сельской местности и поселках городского типа (строительство 4 новых школ)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950" marR="519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600" kern="5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950" marR="519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600" kern="5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950" marR="519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600" kern="5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950" marR="519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50" dirty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ru-RU" sz="1600" b="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950" marR="519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chemeClr val="tx1"/>
                          </a:solidFill>
                          <a:effectLst/>
                        </a:rPr>
                        <a:t>Поддержка  образования детей с ограниченными возможностями здоровья (25 ОО  ЧО)</a:t>
                      </a:r>
                      <a:endParaRPr lang="ru-RU" sz="1600" kern="5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950" marR="519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chemeClr val="tx1"/>
                          </a:solidFill>
                          <a:effectLst/>
                        </a:rPr>
                        <a:t>№№29,34,36</a:t>
                      </a:r>
                      <a:endParaRPr lang="ru-RU" sz="1600" kern="5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950" marR="519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chemeClr val="tx1"/>
                          </a:solidFill>
                          <a:effectLst/>
                        </a:rPr>
                        <a:t>4.264,0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chemeClr val="tx1"/>
                          </a:solidFill>
                          <a:effectLst/>
                        </a:rPr>
                        <a:t>(грант на 1 ОО, тыс.руб)</a:t>
                      </a:r>
                      <a:endParaRPr lang="ru-RU" sz="1600" kern="5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950" marR="519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ru-RU" sz="1600" kern="5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950" marR="519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50" dirty="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ru-RU" sz="1600" b="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950" marR="519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0" kern="50" dirty="0">
                          <a:solidFill>
                            <a:schemeClr val="tx1"/>
                          </a:solidFill>
                          <a:effectLst/>
                        </a:rPr>
                        <a:t>Создание центров образования цифрового и гуманитарного профилей «Точка роста» (32 ОО ЧО)</a:t>
                      </a:r>
                      <a:endParaRPr lang="ru-RU" sz="1600" b="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950" marR="519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50" dirty="0">
                          <a:solidFill>
                            <a:schemeClr val="tx1"/>
                          </a:solidFill>
                          <a:effectLst/>
                        </a:rPr>
                        <a:t>№41</a:t>
                      </a:r>
                      <a:endParaRPr lang="ru-RU" sz="1600" b="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950" marR="519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50" dirty="0">
                          <a:solidFill>
                            <a:schemeClr val="tx1"/>
                          </a:solidFill>
                          <a:effectLst/>
                        </a:rPr>
                        <a:t>1.600,0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50" dirty="0">
                          <a:solidFill>
                            <a:schemeClr val="tx1"/>
                          </a:solidFill>
                          <a:effectLst/>
                        </a:rPr>
                        <a:t>(грант на 1 ОО, </a:t>
                      </a:r>
                      <a:r>
                        <a:rPr lang="ru-RU" sz="1600" b="0" kern="50" dirty="0" err="1">
                          <a:solidFill>
                            <a:schemeClr val="tx1"/>
                          </a:solidFill>
                          <a:effectLst/>
                        </a:rPr>
                        <a:t>тыс.руб</a:t>
                      </a:r>
                      <a:r>
                        <a:rPr lang="ru-RU" sz="1600" b="0" kern="50" dirty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ru-RU" sz="1600" b="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950" marR="519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effectLst/>
                        </a:rPr>
                        <a:t>2.870,0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effectLst/>
                        </a:rPr>
                        <a:t>(на 1 ОО, </a:t>
                      </a:r>
                      <a:r>
                        <a:rPr lang="ru-RU" sz="1600" kern="50" dirty="0" err="1">
                          <a:solidFill>
                            <a:schemeClr val="tx1"/>
                          </a:solidFill>
                          <a:effectLst/>
                        </a:rPr>
                        <a:t>тыс.руб</a:t>
                      </a:r>
                      <a:r>
                        <a:rPr lang="ru-RU" sz="1600" kern="50" dirty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950" marR="519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240868"/>
      </p:ext>
    </p:extLst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8841" y="-20538"/>
            <a:ext cx="8487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Региональный проект </a:t>
            </a:r>
            <a:r>
              <a:rPr lang="ru-RU" sz="2400" b="1" i="1" dirty="0">
                <a:solidFill>
                  <a:srgbClr val="C00000"/>
                </a:solidFill>
              </a:rPr>
              <a:t>«Современная школа</a:t>
            </a:r>
            <a:r>
              <a:rPr lang="ru-RU" sz="2400" b="1" i="1" dirty="0" smtClean="0">
                <a:solidFill>
                  <a:srgbClr val="C00000"/>
                </a:solidFill>
              </a:rPr>
              <a:t>»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Муниципальная составляющая Озерского городского округа</a:t>
            </a:r>
            <a:endParaRPr lang="ru-RU" sz="2400" i="1" dirty="0">
              <a:solidFill>
                <a:srgbClr val="C00000"/>
              </a:solidFill>
            </a:endParaRPr>
          </a:p>
        </p:txBody>
      </p:sp>
      <p:pic>
        <p:nvPicPr>
          <p:cNvPr id="12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9" y="5931"/>
            <a:ext cx="539552" cy="67018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48840" y="771550"/>
            <a:ext cx="8199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1) Поддержка  </a:t>
            </a:r>
            <a:r>
              <a:rPr lang="ru-RU" i="1" dirty="0"/>
              <a:t>образования детей с ограниченными возможностями здоровья: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1073" y="1203598"/>
            <a:ext cx="8469399" cy="6480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обновление МТБ в организациях, осуществляющих образовательную деятельность  исключительно по АООП + приобретение средств обучения и воспитания для: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585" y="2211710"/>
            <a:ext cx="1621103" cy="28083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tx1"/>
                </a:solidFill>
              </a:rPr>
              <a:t>трудовых мастерских для </a:t>
            </a:r>
            <a:r>
              <a:rPr lang="ru-RU" sz="1700" dirty="0" smtClean="0">
                <a:solidFill>
                  <a:schemeClr val="tx1"/>
                </a:solidFill>
              </a:rPr>
              <a:t>реализации </a:t>
            </a:r>
            <a:r>
              <a:rPr lang="ru-RU" sz="1700" dirty="0">
                <a:solidFill>
                  <a:schemeClr val="tx1"/>
                </a:solidFill>
              </a:rPr>
              <a:t>предметной области «Технология</a:t>
            </a:r>
            <a:r>
              <a:rPr lang="ru-RU" sz="1700" dirty="0" smtClean="0">
                <a:solidFill>
                  <a:schemeClr val="tx1"/>
                </a:solidFill>
              </a:rPr>
              <a:t>»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36424" y="2211710"/>
            <a:ext cx="1621103" cy="28083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психолого-</a:t>
            </a:r>
            <a:r>
              <a:rPr lang="ru-RU" sz="1700" dirty="0" err="1" smtClean="0">
                <a:solidFill>
                  <a:schemeClr val="tx1"/>
                </a:solidFill>
              </a:rPr>
              <a:t>педагогичес</a:t>
            </a:r>
            <a:r>
              <a:rPr lang="ru-RU" sz="1700" dirty="0" smtClean="0">
                <a:solidFill>
                  <a:schemeClr val="tx1"/>
                </a:solidFill>
              </a:rPr>
              <a:t>-кого </a:t>
            </a:r>
            <a:r>
              <a:rPr lang="ru-RU" sz="1700" dirty="0" err="1" smtClean="0">
                <a:solidFill>
                  <a:schemeClr val="tx1"/>
                </a:solidFill>
              </a:rPr>
              <a:t>сопровожде-ния</a:t>
            </a:r>
            <a:r>
              <a:rPr lang="ru-RU" sz="1700" dirty="0" smtClean="0">
                <a:solidFill>
                  <a:schemeClr val="tx1"/>
                </a:solidFill>
              </a:rPr>
              <a:t> </a:t>
            </a:r>
            <a:r>
              <a:rPr lang="ru-RU" sz="1700" dirty="0">
                <a:solidFill>
                  <a:schemeClr val="tx1"/>
                </a:solidFill>
              </a:rPr>
              <a:t>и </a:t>
            </a:r>
            <a:r>
              <a:rPr lang="ru-RU" sz="1700" dirty="0" err="1" smtClean="0">
                <a:solidFill>
                  <a:schemeClr val="tx1"/>
                </a:solidFill>
              </a:rPr>
              <a:t>коррекцион</a:t>
            </a:r>
            <a:r>
              <a:rPr lang="ru-RU" sz="1700" dirty="0" smtClean="0">
                <a:solidFill>
                  <a:schemeClr val="tx1"/>
                </a:solidFill>
              </a:rPr>
              <a:t>-ной </a:t>
            </a:r>
            <a:r>
              <a:rPr lang="ru-RU" sz="1700" dirty="0">
                <a:solidFill>
                  <a:schemeClr val="tx1"/>
                </a:solidFill>
              </a:rPr>
              <a:t>работы с </a:t>
            </a:r>
            <a:r>
              <a:rPr lang="ru-RU" sz="1700" dirty="0" err="1" smtClean="0">
                <a:solidFill>
                  <a:schemeClr val="tx1"/>
                </a:solidFill>
              </a:rPr>
              <a:t>обучающи-мися</a:t>
            </a:r>
            <a:r>
              <a:rPr lang="ru-RU" sz="1700" dirty="0" smtClean="0">
                <a:solidFill>
                  <a:schemeClr val="tx1"/>
                </a:solidFill>
              </a:rPr>
              <a:t> </a:t>
            </a:r>
            <a:r>
              <a:rPr lang="ru-RU" sz="1700" dirty="0">
                <a:solidFill>
                  <a:schemeClr val="tx1"/>
                </a:solidFill>
              </a:rPr>
              <a:t>с ОВЗ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30512" y="2211710"/>
            <a:ext cx="1621103" cy="28083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tx1"/>
                </a:solidFill>
              </a:rPr>
              <a:t>учебных кабинетов и помещений для организации </a:t>
            </a:r>
            <a:r>
              <a:rPr lang="ru-RU" sz="1700" dirty="0" smtClean="0">
                <a:solidFill>
                  <a:schemeClr val="tx1"/>
                </a:solidFill>
              </a:rPr>
              <a:t>качествен-</a:t>
            </a:r>
            <a:r>
              <a:rPr lang="ru-RU" sz="1700" dirty="0" err="1" smtClean="0">
                <a:solidFill>
                  <a:schemeClr val="tx1"/>
                </a:solidFill>
              </a:rPr>
              <a:t>ного</a:t>
            </a:r>
            <a:r>
              <a:rPr lang="ru-RU" sz="1700" dirty="0" smtClean="0">
                <a:solidFill>
                  <a:schemeClr val="tx1"/>
                </a:solidFill>
              </a:rPr>
              <a:t> </a:t>
            </a:r>
            <a:r>
              <a:rPr lang="ru-RU" sz="1700" dirty="0">
                <a:solidFill>
                  <a:schemeClr val="tx1"/>
                </a:solidFill>
              </a:rPr>
              <a:t>доступного образования обучающихся с ОВЗ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48128" y="2211710"/>
            <a:ext cx="1621103" cy="28083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tx1"/>
                </a:solidFill>
              </a:rPr>
              <a:t>доступного образования обучающихся с ОВЗ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370808" y="2210143"/>
            <a:ext cx="1621103" cy="28083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tx1"/>
                </a:solidFill>
              </a:rPr>
              <a:t>повышения квалификации педагогов по вопросам работы с детьми с ОВЗ, в том числе по предмету «Технология»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845124" y="1940439"/>
            <a:ext cx="216024" cy="21602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2638963" y="1969021"/>
            <a:ext cx="216024" cy="21602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32628" y="1941726"/>
            <a:ext cx="216024" cy="21602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250667" y="1940439"/>
            <a:ext cx="216024" cy="21602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8073347" y="1941726"/>
            <a:ext cx="216024" cy="21602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807841"/>
      </p:ext>
    </p:extLst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8841" y="-20538"/>
            <a:ext cx="8487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Региональный проект </a:t>
            </a:r>
            <a:r>
              <a:rPr lang="ru-RU" sz="2400" b="1" i="1" dirty="0">
                <a:solidFill>
                  <a:srgbClr val="C00000"/>
                </a:solidFill>
              </a:rPr>
              <a:t>«Современная школа</a:t>
            </a:r>
            <a:r>
              <a:rPr lang="ru-RU" sz="2400" b="1" i="1" dirty="0" smtClean="0">
                <a:solidFill>
                  <a:srgbClr val="C00000"/>
                </a:solidFill>
              </a:rPr>
              <a:t>»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Ожидаемые результаты по Челябинской области</a:t>
            </a:r>
            <a:endParaRPr lang="ru-RU" sz="2400" i="1" dirty="0">
              <a:solidFill>
                <a:srgbClr val="C00000"/>
              </a:solidFill>
            </a:endParaRPr>
          </a:p>
        </p:txBody>
      </p:sp>
      <p:pic>
        <p:nvPicPr>
          <p:cNvPr id="12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9" y="5931"/>
            <a:ext cx="539552" cy="670185"/>
          </a:xfrm>
          <a:prstGeom prst="rect">
            <a:avLst/>
          </a:prstGeom>
          <a:noFill/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4365153"/>
              </p:ext>
            </p:extLst>
          </p:nvPr>
        </p:nvGraphicFramePr>
        <p:xfrm>
          <a:off x="548841" y="1347614"/>
          <a:ext cx="8271631" cy="3526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8232" y="1491630"/>
            <a:ext cx="461665" cy="288032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b="1" dirty="0" smtClean="0"/>
              <a:t>Наименование показателя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65908928"/>
      </p:ext>
    </p:extLst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8841" y="-20538"/>
            <a:ext cx="8487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Региональный проект </a:t>
            </a:r>
            <a:r>
              <a:rPr lang="ru-RU" sz="2400" b="1" i="1" dirty="0">
                <a:solidFill>
                  <a:srgbClr val="C00000"/>
                </a:solidFill>
              </a:rPr>
              <a:t>«Современная школа</a:t>
            </a:r>
            <a:r>
              <a:rPr lang="ru-RU" sz="2400" b="1" i="1" dirty="0" smtClean="0">
                <a:solidFill>
                  <a:srgbClr val="C00000"/>
                </a:solidFill>
              </a:rPr>
              <a:t>»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Муниципальная составляющая Озерского городского округа</a:t>
            </a:r>
            <a:endParaRPr lang="ru-RU" sz="2400" i="1" dirty="0">
              <a:solidFill>
                <a:srgbClr val="C00000"/>
              </a:solidFill>
            </a:endParaRPr>
          </a:p>
        </p:txBody>
      </p:sp>
      <p:pic>
        <p:nvPicPr>
          <p:cNvPr id="12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9" y="5931"/>
            <a:ext cx="539552" cy="67018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6601" y="771550"/>
            <a:ext cx="8893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2) </a:t>
            </a:r>
            <a:r>
              <a:rPr lang="ru-RU" b="1" i="1" dirty="0"/>
              <a:t>Создание </a:t>
            </a:r>
            <a:r>
              <a:rPr lang="ru-RU" b="1" i="1" dirty="0" smtClean="0"/>
              <a:t>центра </a:t>
            </a:r>
            <a:r>
              <a:rPr lang="ru-RU" b="1" i="1" dirty="0"/>
              <a:t>образования цифрового и гуманитарного профилей «Точка роста</a:t>
            </a:r>
            <a:r>
              <a:rPr lang="ru-RU" b="1" i="1" dirty="0" smtClean="0"/>
              <a:t>» на базе МБОУ СОШ №41 п. </a:t>
            </a:r>
            <a:r>
              <a:rPr lang="ru-RU" b="1" i="1" dirty="0" err="1" smtClean="0"/>
              <a:t>Новогорный</a:t>
            </a:r>
            <a:r>
              <a:rPr lang="ru-RU" b="1" i="1" dirty="0" smtClean="0"/>
              <a:t>: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8836" y="1563638"/>
            <a:ext cx="8541407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приобретение </a:t>
            </a:r>
            <a:r>
              <a:rPr lang="ru-RU" dirty="0"/>
              <a:t>средств обучения и воспитания  </a:t>
            </a:r>
            <a:r>
              <a:rPr lang="ru-RU" dirty="0"/>
              <a:t>(</a:t>
            </a:r>
            <a:r>
              <a:rPr lang="ru-RU" dirty="0" smtClean="0"/>
              <a:t>обновление </a:t>
            </a:r>
            <a:r>
              <a:rPr lang="ru-RU" dirty="0" smtClean="0"/>
              <a:t>компьютерного оборудования, программного обеспечения, презентационного оборудования, оборудования </a:t>
            </a:r>
            <a:r>
              <a:rPr lang="ru-RU" dirty="0"/>
              <a:t>по </a:t>
            </a:r>
            <a:r>
              <a:rPr lang="ru-RU" dirty="0" smtClean="0"/>
              <a:t>Технологии и </a:t>
            </a:r>
            <a:r>
              <a:rPr lang="ru-RU" dirty="0"/>
              <a:t>ОБЖ, </a:t>
            </a:r>
            <a:r>
              <a:rPr lang="ru-RU" dirty="0" smtClean="0"/>
              <a:t>приобретение оборудования </a:t>
            </a:r>
            <a:r>
              <a:rPr lang="ru-RU" dirty="0"/>
              <a:t>«Шахматной зоны»);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построение </a:t>
            </a:r>
            <a:r>
              <a:rPr lang="ru-RU" dirty="0"/>
              <a:t>индивидуальных учебных маршрутов по образовательным областям, сетевое взаимодействие («Математика и информатика», «Технология», «Физическая культура», ОБЖ);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популяризация </a:t>
            </a:r>
            <a:r>
              <a:rPr lang="ru-RU" dirty="0"/>
              <a:t>инженерных, технических специальностей;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реализация </a:t>
            </a:r>
            <a:r>
              <a:rPr lang="ru-RU" dirty="0"/>
              <a:t>внеурочной деятельности и дополнительного образования;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внедрение </a:t>
            </a:r>
            <a:r>
              <a:rPr lang="ru-RU" dirty="0" smtClean="0"/>
              <a:t>направления </a:t>
            </a:r>
            <a:r>
              <a:rPr lang="ru-RU" dirty="0"/>
              <a:t>«Шахматное образование</a:t>
            </a:r>
            <a:r>
              <a:rPr lang="ru-RU" dirty="0" smtClean="0"/>
              <a:t>»;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приведение </a:t>
            </a:r>
            <a:r>
              <a:rPr lang="ru-RU" dirty="0"/>
              <a:t>помещений в соответствие с требованиями СанПиН;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зар</a:t>
            </a:r>
            <a:r>
              <a:rPr lang="ru-RU" dirty="0"/>
              <a:t>а</a:t>
            </a:r>
            <a:r>
              <a:rPr lang="ru-RU" dirty="0" smtClean="0"/>
              <a:t>ботная плата </a:t>
            </a:r>
            <a:r>
              <a:rPr lang="ru-RU" dirty="0"/>
              <a:t>педагогов, участников </a:t>
            </a:r>
            <a:r>
              <a:rPr lang="ru-RU" dirty="0" smtClean="0"/>
              <a:t>проекта.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147515"/>
      </p:ext>
    </p:extLst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8841" y="-20538"/>
            <a:ext cx="8487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Региональный проект </a:t>
            </a:r>
            <a:r>
              <a:rPr lang="ru-RU" sz="2400" b="1" i="1" dirty="0">
                <a:solidFill>
                  <a:srgbClr val="C00000"/>
                </a:solidFill>
              </a:rPr>
              <a:t>«Современная школа</a:t>
            </a:r>
            <a:r>
              <a:rPr lang="ru-RU" sz="2400" b="1" i="1" dirty="0" smtClean="0">
                <a:solidFill>
                  <a:srgbClr val="C00000"/>
                </a:solidFill>
              </a:rPr>
              <a:t>»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Ожидаемые результаты по Челябинской области</a:t>
            </a:r>
            <a:endParaRPr lang="ru-RU" sz="2400" i="1" dirty="0">
              <a:solidFill>
                <a:srgbClr val="C00000"/>
              </a:solidFill>
            </a:endParaRPr>
          </a:p>
        </p:txBody>
      </p:sp>
      <p:pic>
        <p:nvPicPr>
          <p:cNvPr id="12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9" y="5931"/>
            <a:ext cx="539552" cy="670185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083738"/>
              </p:ext>
            </p:extLst>
          </p:nvPr>
        </p:nvGraphicFramePr>
        <p:xfrm>
          <a:off x="107504" y="810459"/>
          <a:ext cx="8928992" cy="41579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{10A1B5D5-9B99-4C35-A422-299274C87663}</a:tableStyleId>
              </a:tblPr>
              <a:tblGrid>
                <a:gridCol w="6840760"/>
                <a:gridCol w="2088232"/>
              </a:tblGrid>
              <a:tr h="321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192" marR="351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chemeClr val="tx1"/>
                          </a:solidFill>
                          <a:effectLst/>
                        </a:rPr>
                        <a:t>Показатель</a:t>
                      </a:r>
                      <a:endParaRPr lang="ru-RU" sz="1600" kern="5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192" marR="351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9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effectLst/>
                        </a:rPr>
                        <a:t>В каждом муниципальном образовании </a:t>
                      </a:r>
                      <a:r>
                        <a:rPr lang="ru-RU" sz="1600" kern="50" dirty="0" smtClean="0">
                          <a:solidFill>
                            <a:schemeClr val="tx1"/>
                          </a:solidFill>
                          <a:effectLst/>
                        </a:rPr>
                        <a:t>ЧО к </a:t>
                      </a:r>
                      <a:r>
                        <a:rPr lang="ru-RU" sz="1600" kern="50" dirty="0">
                          <a:solidFill>
                            <a:schemeClr val="tx1"/>
                          </a:solidFill>
                          <a:effectLst/>
                        </a:rPr>
                        <a:t>2024 году </a:t>
                      </a:r>
                      <a:r>
                        <a:rPr lang="ru-RU" sz="1600" kern="50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ru-RU" sz="1600" kern="5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kern="50" dirty="0" smtClean="0">
                          <a:solidFill>
                            <a:schemeClr val="tx1"/>
                          </a:solidFill>
                          <a:effectLst/>
                        </a:rPr>
                        <a:t>возможность </a:t>
                      </a:r>
                      <a:r>
                        <a:rPr lang="ru-RU" sz="1600" kern="50" dirty="0">
                          <a:solidFill>
                            <a:schemeClr val="tx1"/>
                          </a:solidFill>
                          <a:effectLst/>
                        </a:rPr>
                        <a:t>изучать предметную область «Технология» в организациях, имеющих </a:t>
                      </a:r>
                      <a:r>
                        <a:rPr lang="ru-RU" sz="1600" kern="50" dirty="0" err="1">
                          <a:solidFill>
                            <a:schemeClr val="tx1"/>
                          </a:solidFill>
                          <a:effectLst/>
                        </a:rPr>
                        <a:t>высокооснащенные</a:t>
                      </a:r>
                      <a:r>
                        <a:rPr lang="ru-RU" sz="1600" kern="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kern="50" dirty="0" err="1">
                          <a:solidFill>
                            <a:schemeClr val="tx1"/>
                          </a:solidFill>
                          <a:effectLst/>
                        </a:rPr>
                        <a:t>ученико</a:t>
                      </a:r>
                      <a:r>
                        <a:rPr lang="ru-RU" sz="1600" kern="50" dirty="0">
                          <a:solidFill>
                            <a:schemeClr val="tx1"/>
                          </a:solidFill>
                          <a:effectLst/>
                        </a:rPr>
                        <a:t>-места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192" marR="351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chemeClr val="tx1"/>
                          </a:solidFill>
                          <a:effectLst/>
                        </a:rPr>
                        <a:t>70%</a:t>
                      </a:r>
                      <a:endParaRPr lang="ru-RU" sz="1600" kern="5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192" marR="351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4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effectLst/>
                        </a:rPr>
                        <a:t>Образовательные организации </a:t>
                      </a:r>
                      <a:r>
                        <a:rPr lang="ru-RU" sz="1600" kern="50" dirty="0" smtClean="0">
                          <a:solidFill>
                            <a:schemeClr val="tx1"/>
                          </a:solidFill>
                          <a:effectLst/>
                        </a:rPr>
                        <a:t>ЧО, </a:t>
                      </a:r>
                      <a:r>
                        <a:rPr lang="ru-RU" sz="1600" kern="50" dirty="0">
                          <a:solidFill>
                            <a:schemeClr val="tx1"/>
                          </a:solidFill>
                          <a:effectLst/>
                        </a:rPr>
                        <a:t>реализующие программы начального, основного и среднего общего образования в сетевой форме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192" marR="351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chemeClr val="tx1"/>
                          </a:solidFill>
                          <a:effectLst/>
                        </a:rPr>
                        <a:t>не менее 70%</a:t>
                      </a:r>
                      <a:endParaRPr lang="ru-RU" sz="1600" kern="5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192" marR="351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9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effectLst/>
                        </a:rPr>
                        <a:t>Численность детей, осваивающих на базе 32 Центров образования цифрового и гуманитарного профилей «Точка роста» (ежегодно чел</a:t>
                      </a:r>
                      <a:r>
                        <a:rPr lang="ru-RU" sz="1600" kern="50" dirty="0" smtClean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192" marR="351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solidFill>
                            <a:schemeClr val="tx1"/>
                          </a:solidFill>
                          <a:effectLst/>
                        </a:rPr>
                        <a:t>Технология </a:t>
                      </a:r>
                      <a:r>
                        <a:rPr lang="ru-RU" sz="1600" kern="50" dirty="0">
                          <a:solidFill>
                            <a:schemeClr val="tx1"/>
                          </a:solidFill>
                          <a:effectLst/>
                        </a:rPr>
                        <a:t>- 15547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effectLst/>
                        </a:rPr>
                        <a:t>ОБЖ – 7855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effectLst/>
                        </a:rPr>
                        <a:t>Информатика - 12046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192" marR="351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4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effectLst/>
                        </a:rPr>
                        <a:t>Численность детей, охваченных дополнительными общеразвивающими программами на базе </a:t>
                      </a:r>
                      <a:r>
                        <a:rPr lang="ru-RU" sz="1600" kern="50" dirty="0" smtClean="0">
                          <a:solidFill>
                            <a:schemeClr val="tx1"/>
                          </a:solidFill>
                          <a:effectLst/>
                        </a:rPr>
                        <a:t>Центров «</a:t>
                      </a:r>
                      <a:r>
                        <a:rPr lang="ru-RU" sz="1600" kern="50" dirty="0">
                          <a:solidFill>
                            <a:schemeClr val="tx1"/>
                          </a:solidFill>
                          <a:effectLst/>
                        </a:rPr>
                        <a:t>Точка </a:t>
                      </a:r>
                      <a:r>
                        <a:rPr lang="ru-RU" sz="1600" kern="50" dirty="0" smtClean="0">
                          <a:solidFill>
                            <a:schemeClr val="tx1"/>
                          </a:solidFill>
                          <a:effectLst/>
                        </a:rPr>
                        <a:t>роста»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192" marR="351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effectLst/>
                        </a:rPr>
                        <a:t>не менее 70% от </a:t>
                      </a:r>
                      <a:r>
                        <a:rPr lang="ru-RU" sz="1600" kern="50" dirty="0" smtClean="0">
                          <a:solidFill>
                            <a:schemeClr val="tx1"/>
                          </a:solidFill>
                          <a:effectLst/>
                        </a:rPr>
                        <a:t>кол-ва </a:t>
                      </a:r>
                      <a:r>
                        <a:rPr lang="ru-RU" sz="1600" kern="50" dirty="0">
                          <a:solidFill>
                            <a:schemeClr val="tx1"/>
                          </a:solidFill>
                          <a:effectLst/>
                        </a:rPr>
                        <a:t>обучающихся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192" marR="351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4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chemeClr val="tx1"/>
                          </a:solidFill>
                          <a:effectLst/>
                        </a:rPr>
                        <a:t>Численность детей, занимающихся шахматами на постоянной основе (в каждой ОО)</a:t>
                      </a:r>
                      <a:endParaRPr lang="ru-RU" sz="1600" kern="5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192" marR="351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chemeClr val="tx1"/>
                          </a:solidFill>
                          <a:effectLst/>
                        </a:rPr>
                        <a:t>не менее 20 человек</a:t>
                      </a:r>
                      <a:endParaRPr lang="ru-RU" sz="1600" kern="5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192" marR="351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4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effectLst/>
                        </a:rPr>
                        <a:t>Численность </a:t>
                      </a:r>
                      <a:r>
                        <a:rPr lang="ru-RU" sz="1600" kern="50" dirty="0" smtClean="0">
                          <a:solidFill>
                            <a:schemeClr val="tx1"/>
                          </a:solidFill>
                          <a:effectLst/>
                        </a:rPr>
                        <a:t>вовлеченных </a:t>
                      </a:r>
                      <a:r>
                        <a:rPr lang="ru-RU" sz="1600" kern="50" dirty="0">
                          <a:solidFill>
                            <a:schemeClr val="tx1"/>
                          </a:solidFill>
                          <a:effectLst/>
                        </a:rPr>
                        <a:t>в программу социокультурных компетенций </a:t>
                      </a:r>
                      <a:r>
                        <a:rPr lang="ru-RU" sz="1600" kern="50" dirty="0" smtClean="0">
                          <a:solidFill>
                            <a:schemeClr val="tx1"/>
                          </a:solidFill>
                          <a:effectLst/>
                        </a:rPr>
                        <a:t>(Центры «</a:t>
                      </a:r>
                      <a:r>
                        <a:rPr lang="ru-RU" sz="1600" kern="50" dirty="0">
                          <a:solidFill>
                            <a:schemeClr val="tx1"/>
                          </a:solidFill>
                          <a:effectLst/>
                        </a:rPr>
                        <a:t>Точка роста»)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192" marR="351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chemeClr val="tx1"/>
                          </a:solidFill>
                          <a:effectLst/>
                        </a:rPr>
                        <a:t>не менее 100 человек</a:t>
                      </a:r>
                      <a:endParaRPr lang="ru-RU" sz="1600" kern="5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192" marR="351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effectLst/>
                        </a:rPr>
                        <a:t>Повышение квалификации педагогов по предмету «Технология» ежегодно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192" marR="351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192" marR="351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052947"/>
      </p:ext>
    </p:extLst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7" y="93861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Региональный проект </a:t>
            </a:r>
            <a:r>
              <a:rPr lang="ru-RU" sz="2400" b="1" i="1" dirty="0">
                <a:solidFill>
                  <a:srgbClr val="C00000"/>
                </a:solidFill>
              </a:rPr>
              <a:t>«Цифровая образовательная среда</a:t>
            </a:r>
            <a:r>
              <a:rPr lang="ru-RU" sz="2400" b="1" i="1" dirty="0" smtClean="0">
                <a:solidFill>
                  <a:srgbClr val="C00000"/>
                </a:solidFill>
              </a:rPr>
              <a:t>»</a:t>
            </a:r>
          </a:p>
        </p:txBody>
      </p:sp>
      <p:pic>
        <p:nvPicPr>
          <p:cNvPr id="12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9" y="5931"/>
            <a:ext cx="539552" cy="67018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9065" y="884502"/>
            <a:ext cx="57330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Задача проекта: </a:t>
            </a:r>
            <a:r>
              <a:rPr lang="ru-RU" sz="2000" dirty="0"/>
              <a:t>создание современной и безопасной цифровой образовательной среды, обеспечивающей формирование у обучающихся ценности к саморазвитию и самообразованию, обновление информационно-коммуникационной инфраструктуры образования, подготовки и переподготовка педагогических кадров по ключевым компетенциям цифровой экономики, подготовка квалифицированных кадров для цифровой экономики.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872" y="558009"/>
            <a:ext cx="309562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770876"/>
      </p:ext>
    </p:extLst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7" y="93861"/>
            <a:ext cx="864096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Региональный проект </a:t>
            </a:r>
            <a:r>
              <a:rPr lang="ru-RU" sz="2400" b="1" i="1" dirty="0">
                <a:solidFill>
                  <a:srgbClr val="C00000"/>
                </a:solidFill>
              </a:rPr>
              <a:t>«Цифровая образовательная среда</a:t>
            </a:r>
            <a:r>
              <a:rPr lang="ru-RU" sz="2400" b="1" i="1" dirty="0" smtClean="0">
                <a:solidFill>
                  <a:srgbClr val="C00000"/>
                </a:solidFill>
              </a:rPr>
              <a:t>»:</a:t>
            </a:r>
          </a:p>
          <a:p>
            <a:pPr algn="ctr"/>
            <a:r>
              <a:rPr lang="ru-RU" sz="2300" b="1" i="1" dirty="0" smtClean="0">
                <a:solidFill>
                  <a:srgbClr val="C00000"/>
                </a:solidFill>
              </a:rPr>
              <a:t>1. внедрение целевой модели цифровой образовательной среды</a:t>
            </a:r>
          </a:p>
        </p:txBody>
      </p:sp>
      <p:pic>
        <p:nvPicPr>
          <p:cNvPr id="12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9" y="5931"/>
            <a:ext cx="539552" cy="670185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3722660"/>
              </p:ext>
            </p:extLst>
          </p:nvPr>
        </p:nvGraphicFramePr>
        <p:xfrm>
          <a:off x="179513" y="1275606"/>
          <a:ext cx="885698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79833" y="884502"/>
            <a:ext cx="8613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МБОУ №№</a:t>
            </a:r>
            <a:r>
              <a:rPr lang="ru-RU" b="1" dirty="0"/>
              <a:t> </a:t>
            </a:r>
            <a:r>
              <a:rPr lang="ru-RU" b="1" dirty="0" smtClean="0"/>
              <a:t>21,23,24,25,27,29,30,32,33,34,35,36,37,38,39,41,202</a:t>
            </a:r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27750193"/>
      </p:ext>
    </p:extLst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8841" y="93861"/>
            <a:ext cx="8487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Региональный проект «Цифровая образовательная среда»: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2. обеспечение высокоскоростным Интернет-соединением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12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9" y="5931"/>
            <a:ext cx="539552" cy="67018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924858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Школа №36, 201 - не </a:t>
            </a:r>
            <a:r>
              <a:rPr lang="ru-RU" b="1" dirty="0"/>
              <a:t>менее 100Мб/c </a:t>
            </a:r>
            <a:endParaRPr lang="ru-RU" b="1" dirty="0" smtClean="0"/>
          </a:p>
          <a:p>
            <a:pPr algn="ctr"/>
            <a:r>
              <a:rPr lang="ru-RU" b="1" dirty="0" smtClean="0"/>
              <a:t>Школа №35, 41- не менее 50Мб/c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8002" y="1587445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Объем средств Федерального бюджета – 7,5 млн. руб. 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На территории Челябинской области исполнителем работ выступает АО «ЭР-Телеком Холдинг»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80229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3. Аттестация педагогических работников в цифровой форме с использованием информационного ресурса </a:t>
            </a:r>
            <a:r>
              <a:rPr lang="ru-RU" sz="2400" b="1" i="1" dirty="0" smtClean="0">
                <a:solidFill>
                  <a:srgbClr val="C00000"/>
                </a:solidFill>
              </a:rPr>
              <a:t>«одного окна» </a:t>
            </a:r>
            <a:r>
              <a:rPr lang="ru-RU" sz="2400" b="1" i="1" dirty="0" smtClean="0">
                <a:solidFill>
                  <a:srgbClr val="C00000"/>
                </a:solidFill>
              </a:rPr>
              <a:t>(функционирование в штатном режиме АИС «Аттестация» Челябинской области)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57186"/>
      </p:ext>
    </p:extLst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8841" y="93861"/>
            <a:ext cx="84876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>
                <a:solidFill>
                  <a:srgbClr val="C00000"/>
                </a:solidFill>
              </a:rPr>
              <a:t>Направления образовательной деятельности </a:t>
            </a:r>
            <a:r>
              <a:rPr lang="ru-RU" sz="2200" b="1" i="1" dirty="0" smtClean="0">
                <a:solidFill>
                  <a:srgbClr val="C00000"/>
                </a:solidFill>
              </a:rPr>
              <a:t>центров «</a:t>
            </a:r>
            <a:r>
              <a:rPr lang="en-US" sz="2200" b="1" i="1" dirty="0">
                <a:solidFill>
                  <a:srgbClr val="C00000"/>
                </a:solidFill>
              </a:rPr>
              <a:t>IT-</a:t>
            </a:r>
            <a:r>
              <a:rPr lang="ru-RU" sz="2200" b="1" i="1" dirty="0">
                <a:solidFill>
                  <a:srgbClr val="C00000"/>
                </a:solidFill>
              </a:rPr>
              <a:t>куб»</a:t>
            </a:r>
          </a:p>
        </p:txBody>
      </p:sp>
      <p:pic>
        <p:nvPicPr>
          <p:cNvPr id="12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9" y="5931"/>
            <a:ext cx="539552" cy="670185"/>
          </a:xfrm>
          <a:prstGeom prst="rect">
            <a:avLst/>
          </a:prstGeom>
          <a:noFill/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60289704"/>
              </p:ext>
            </p:extLst>
          </p:nvPr>
        </p:nvGraphicFramePr>
        <p:xfrm>
          <a:off x="0" y="627534"/>
          <a:ext cx="896448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43954600"/>
      </p:ext>
    </p:extLst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картинки\герб образования Озерск 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-65088"/>
            <a:ext cx="2952328" cy="37068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99950"/>
            <a:ext cx="90011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Развитие </a:t>
            </a:r>
            <a:r>
              <a:rPr lang="ru-RU" sz="3600" b="1" dirty="0"/>
              <a:t>образования Озерского городского округа в едином образовательном пространстве Челябинской </a:t>
            </a:r>
            <a:r>
              <a:rPr lang="ru-RU" sz="3600" b="1" dirty="0" smtClean="0"/>
              <a:t>области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2715766"/>
            <a:ext cx="4680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Любовь Владимировна Горбунова,</a:t>
            </a:r>
          </a:p>
          <a:p>
            <a:r>
              <a:rPr lang="ru-RU" b="1" i="1" dirty="0" smtClean="0"/>
              <a:t>начальник Управления образования администрации Озерского городского округа</a:t>
            </a:r>
          </a:p>
          <a:p>
            <a:r>
              <a:rPr lang="ru-RU" b="1" i="1" dirty="0"/>
              <a:t> </a:t>
            </a:r>
            <a:r>
              <a:rPr lang="ru-RU" b="1" i="1" dirty="0" smtClean="0"/>
              <a:t>                                    29 августа 2019</a:t>
            </a:r>
            <a:endParaRPr lang="ru-RU" b="1" i="1" dirty="0"/>
          </a:p>
        </p:txBody>
      </p:sp>
    </p:spTree>
  </p:cSld>
  <p:clrMapOvr>
    <a:masterClrMapping/>
  </p:clrMapOvr>
  <p:transition advTm="4602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8841" y="93861"/>
            <a:ext cx="8487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Результаты </a:t>
            </a:r>
            <a:r>
              <a:rPr lang="ru-RU" sz="2400" b="1" i="1" dirty="0" smtClean="0">
                <a:solidFill>
                  <a:srgbClr val="C00000"/>
                </a:solidFill>
              </a:rPr>
              <a:t>РП ЦОС по Челябинской области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12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9" y="5931"/>
            <a:ext cx="539552" cy="670185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076932"/>
              </p:ext>
            </p:extLst>
          </p:nvPr>
        </p:nvGraphicFramePr>
        <p:xfrm>
          <a:off x="899592" y="676116"/>
          <a:ext cx="7272807" cy="391185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{10A1B5D5-9B99-4C35-A422-299274C87663}</a:tableStyleId>
              </a:tblPr>
              <a:tblGrid>
                <a:gridCol w="6120680"/>
                <a:gridCol w="1152127"/>
              </a:tblGrid>
              <a:tr h="1918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400" b="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846" marR="32846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chemeClr val="tx1"/>
                          </a:solidFill>
                          <a:effectLst/>
                        </a:rPr>
                        <a:t>Показатель</a:t>
                      </a:r>
                      <a:endParaRPr lang="ru-RU" sz="1400" b="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846" marR="32846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6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Численность общеобразовательных организаций Челябинской области, в которых будет внедрена модель ЦОС </a:t>
                      </a:r>
                      <a:endParaRPr lang="ru-RU" sz="1400" b="0" kern="5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846" marR="32846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100%</a:t>
                      </a:r>
                      <a:endParaRPr lang="ru-RU" sz="1400" b="0" kern="5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846" marR="32846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4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Доля сотрудников и педагогов общеобразовательных организаций, в которых внедряется модель ЦОС, прошедших повышение квалификации по внедрению целевой </a:t>
                      </a:r>
                      <a:r>
                        <a:rPr lang="ru-RU" sz="1400" kern="50" dirty="0" smtClean="0">
                          <a:effectLst/>
                        </a:rPr>
                        <a:t>модели</a:t>
                      </a:r>
                      <a:endParaRPr lang="ru-RU" sz="1400" b="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846" marR="32846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100%</a:t>
                      </a:r>
                      <a:endParaRPr lang="ru-RU" sz="1400" b="0" kern="5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846" marR="32846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Численность общеобразовательных организаций, обеспеченных  Интернет-соединением со скоростью соединения не менее 100Мб/c (город) и 50Мб/c (сельская местность и поселки городского типа), а также  гарантированным Интернет-трафиком</a:t>
                      </a:r>
                      <a:endParaRPr lang="ru-RU" sz="1400" b="0" kern="5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846" marR="32846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100%</a:t>
                      </a:r>
                      <a:endParaRPr lang="ru-RU" sz="1400" b="0" kern="5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846" marR="32846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857">
                <a:tc>
                  <a:txBody>
                    <a:bodyPr/>
                    <a:lstStyle/>
                    <a:p>
                      <a:pPr indent="4572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Доля обучающихся по программам общего образования, дополнительного образования для детей, для которых формируется цифровой образовательный профиль и индивидуальный план обучения с использованием федеральной информационно-сервисной платформы цифровой образовательной среды, в общем числе обучающихся по указанным программам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846" marR="32846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95,4%</a:t>
                      </a:r>
                      <a:endParaRPr lang="ru-RU" sz="1400" b="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846" marR="32846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0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Снижение доли расходов на выполнение организационно-управленческих процессов</a:t>
                      </a:r>
                      <a:endParaRPr lang="ru-RU" sz="1400" b="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846" marR="32846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на 2%</a:t>
                      </a:r>
                      <a:endParaRPr lang="ru-RU" sz="1400" b="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846" marR="32846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012492"/>
      </p:ext>
    </p:extLst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8841" y="93861"/>
            <a:ext cx="8487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Региональный проект «Успех каждого ребенка»</a:t>
            </a:r>
          </a:p>
        </p:txBody>
      </p:sp>
      <p:pic>
        <p:nvPicPr>
          <p:cNvPr id="12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9" y="5931"/>
            <a:ext cx="539552" cy="670185"/>
          </a:xfrm>
          <a:prstGeom prst="rect">
            <a:avLst/>
          </a:prstGeom>
          <a:noFill/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86022428"/>
              </p:ext>
            </p:extLst>
          </p:nvPr>
        </p:nvGraphicFramePr>
        <p:xfrm>
          <a:off x="548841" y="667990"/>
          <a:ext cx="827163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92768742"/>
      </p:ext>
    </p:extLst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0" y="1131590"/>
            <a:ext cx="4072174" cy="295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8841" y="93861"/>
            <a:ext cx="8487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Результаты РП «Успех каждого ребенка»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12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9" y="5931"/>
            <a:ext cx="539552" cy="670185"/>
          </a:xfrm>
          <a:prstGeom prst="rect">
            <a:avLst/>
          </a:prstGeom>
          <a:noFill/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21945402"/>
              </p:ext>
            </p:extLst>
          </p:nvPr>
        </p:nvGraphicFramePr>
        <p:xfrm>
          <a:off x="3048000" y="1310519"/>
          <a:ext cx="6096000" cy="3571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3563888" y="646337"/>
            <a:ext cx="5112568" cy="648072"/>
          </a:xfrm>
          <a:prstGeom prst="roundRect">
            <a:avLst/>
          </a:prstGeom>
          <a:solidFill>
            <a:srgbClr val="6691C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Охват детей дополнительным образованием детей в возрасте 5 – 18 лет  (план / факт 2019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79382"/>
      </p:ext>
    </p:extLst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8841" y="-20538"/>
            <a:ext cx="8487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Региональный </a:t>
            </a:r>
            <a:r>
              <a:rPr lang="ru-RU" sz="2400" b="1" i="1" dirty="0">
                <a:solidFill>
                  <a:srgbClr val="C00000"/>
                </a:solidFill>
              </a:rPr>
              <a:t>проект «Социальная активность»</a:t>
            </a:r>
          </a:p>
        </p:txBody>
      </p:sp>
      <p:pic>
        <p:nvPicPr>
          <p:cNvPr id="12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9" y="5931"/>
            <a:ext cx="539552" cy="670185"/>
          </a:xfrm>
          <a:prstGeom prst="rect">
            <a:avLst/>
          </a:prstGeom>
          <a:noFill/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22060937"/>
              </p:ext>
            </p:extLst>
          </p:nvPr>
        </p:nvGraphicFramePr>
        <p:xfrm>
          <a:off x="279065" y="411510"/>
          <a:ext cx="854140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34350980"/>
      </p:ext>
    </p:extLst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авг\dtdim.jpg"/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25"/>
          <a:stretch/>
        </p:blipFill>
        <p:spPr bwMode="auto">
          <a:xfrm>
            <a:off x="776097" y="267494"/>
            <a:ext cx="8188391" cy="2263055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Прямоугольник 4"/>
          <p:cNvSpPr/>
          <p:nvPr/>
        </p:nvSpPr>
        <p:spPr>
          <a:xfrm>
            <a:off x="142844" y="385376"/>
            <a:ext cx="9001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Дополнительное </a:t>
            </a:r>
            <a:r>
              <a:rPr lang="ru-RU" sz="3600" b="1" dirty="0"/>
              <a:t>образование как пространство развития социальной активности школьников 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4008" y="3016572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/>
              <a:t>Потеряева</a:t>
            </a:r>
            <a:r>
              <a:rPr lang="ru-RU" b="1" i="1" dirty="0" smtClean="0"/>
              <a:t> Ольга Леонидовна,</a:t>
            </a:r>
          </a:p>
          <a:p>
            <a:r>
              <a:rPr lang="ru-RU" b="1" i="1" dirty="0"/>
              <a:t>педагог </a:t>
            </a:r>
            <a:r>
              <a:rPr lang="ru-RU" b="1" i="1" dirty="0" smtClean="0"/>
              <a:t>- организатор </a:t>
            </a:r>
            <a:r>
              <a:rPr lang="ru-RU" b="1" i="1" dirty="0"/>
              <a:t>МБУ ДО «</a:t>
            </a:r>
            <a:r>
              <a:rPr lang="ru-RU" b="1" i="1" dirty="0" err="1"/>
              <a:t>ДТДиМ</a:t>
            </a:r>
            <a:r>
              <a:rPr lang="ru-RU" b="1" i="1" dirty="0"/>
              <a:t>»                                      29 августа 2019</a:t>
            </a:r>
          </a:p>
        </p:txBody>
      </p:sp>
    </p:spTree>
    <p:extLst>
      <p:ext uri="{BB962C8B-B14F-4D97-AF65-F5344CB8AC3E}">
        <p14:creationId xmlns:p14="http://schemas.microsoft.com/office/powerpoint/2010/main" val="3159777840"/>
      </p:ext>
    </p:extLst>
  </p:cSld>
  <p:clrMapOvr>
    <a:masterClrMapping/>
  </p:clrMapOvr>
  <p:transition advTm="4602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8841" y="93861"/>
            <a:ext cx="8487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Региональный </a:t>
            </a:r>
            <a:r>
              <a:rPr lang="ru-RU" sz="2400" b="1" i="1" dirty="0">
                <a:solidFill>
                  <a:srgbClr val="C00000"/>
                </a:solidFill>
              </a:rPr>
              <a:t>проект «Социальная активность</a:t>
            </a:r>
            <a:r>
              <a:rPr lang="ru-RU" sz="2400" b="1" i="1" dirty="0" smtClean="0">
                <a:solidFill>
                  <a:srgbClr val="C00000"/>
                </a:solidFill>
              </a:rPr>
              <a:t>»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СМИК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12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9" y="5931"/>
            <a:ext cx="539552" cy="670185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09232448"/>
              </p:ext>
            </p:extLst>
          </p:nvPr>
        </p:nvGraphicFramePr>
        <p:xfrm>
          <a:off x="1043608" y="924858"/>
          <a:ext cx="7272808" cy="367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22351793"/>
      </p:ext>
    </p:extLst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8841" y="93861"/>
            <a:ext cx="8487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Региональный </a:t>
            </a:r>
            <a:r>
              <a:rPr lang="ru-RU" sz="2400" b="1" i="1" dirty="0">
                <a:solidFill>
                  <a:srgbClr val="C00000"/>
                </a:solidFill>
              </a:rPr>
              <a:t>проект «Социальная активность</a:t>
            </a:r>
            <a:r>
              <a:rPr lang="ru-RU" sz="2400" b="1" i="1" dirty="0" smtClean="0">
                <a:solidFill>
                  <a:srgbClr val="C00000"/>
                </a:solidFill>
              </a:rPr>
              <a:t>»</a:t>
            </a:r>
          </a:p>
          <a:p>
            <a:pPr algn="ctr"/>
            <a:r>
              <a:rPr lang="ru-RU" sz="2400" b="1" dirty="0" smtClean="0"/>
              <a:t>социальные партнеры СМИК</a:t>
            </a:r>
            <a:endParaRPr lang="ru-RU" sz="2400" b="1" dirty="0"/>
          </a:p>
        </p:txBody>
      </p:sp>
      <p:pic>
        <p:nvPicPr>
          <p:cNvPr id="12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9" y="5931"/>
            <a:ext cx="539552" cy="67018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79065" y="1203598"/>
            <a:ext cx="86134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Управление </a:t>
            </a:r>
            <a:r>
              <a:rPr lang="ru-RU" dirty="0"/>
              <a:t>по физической культуре и спорту администрации </a:t>
            </a:r>
            <a:r>
              <a:rPr lang="ru-RU" dirty="0" smtClean="0"/>
              <a:t>Озерского ГО</a:t>
            </a:r>
            <a:r>
              <a:rPr lang="ru-RU" dirty="0"/>
              <a:t>,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Управление </a:t>
            </a:r>
            <a:r>
              <a:rPr lang="ru-RU" dirty="0"/>
              <a:t>социальной защиты населения администрации </a:t>
            </a:r>
            <a:r>
              <a:rPr lang="ru-RU" dirty="0" smtClean="0"/>
              <a:t>Озерского ГО</a:t>
            </a:r>
            <a:r>
              <a:rPr lang="ru-RU" dirty="0"/>
              <a:t>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Городская организация профсоюза городских и коммунальных предприятий,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Профсоюз </a:t>
            </a:r>
            <a:r>
              <a:rPr lang="ru-RU" dirty="0"/>
              <a:t>ФГУП «ПО « Маяк»,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МБУ </a:t>
            </a:r>
            <a:r>
              <a:rPr lang="ru-RU" dirty="0"/>
              <a:t>«Парк культуры и отдыха»,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Общественная организация </a:t>
            </a:r>
            <a:r>
              <a:rPr lang="ru-RU" dirty="0"/>
              <a:t>«Женская ассоциация»,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Озерский </a:t>
            </a:r>
            <a:r>
              <a:rPr lang="ru-RU" dirty="0" smtClean="0"/>
              <a:t>спортивный </a:t>
            </a:r>
            <a:r>
              <a:rPr lang="ru-RU" dirty="0" err="1" smtClean="0"/>
              <a:t>пейнтбольный</a:t>
            </a:r>
            <a:r>
              <a:rPr lang="ru-RU" dirty="0" smtClean="0"/>
              <a:t> клуб, 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Озерское городское отделение </a:t>
            </a:r>
            <a:r>
              <a:rPr lang="ru-RU" dirty="0"/>
              <a:t>Челябинской областной общественной организации "Всероссийское общество инвалидов"</a:t>
            </a:r>
          </a:p>
        </p:txBody>
      </p:sp>
    </p:spTree>
    <p:extLst>
      <p:ext uri="{BB962C8B-B14F-4D97-AF65-F5344CB8AC3E}">
        <p14:creationId xmlns:p14="http://schemas.microsoft.com/office/powerpoint/2010/main" val="566119472"/>
      </p:ext>
    </p:extLst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8841" y="93861"/>
            <a:ext cx="8487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Охват участников, вовлеченных в волонтерскую деятельность </a:t>
            </a:r>
          </a:p>
        </p:txBody>
      </p:sp>
      <p:pic>
        <p:nvPicPr>
          <p:cNvPr id="12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9" y="5931"/>
            <a:ext cx="539552" cy="670185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592109"/>
              </p:ext>
            </p:extLst>
          </p:nvPr>
        </p:nvGraphicFramePr>
        <p:xfrm>
          <a:off x="279065" y="924858"/>
          <a:ext cx="8757430" cy="3490658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188889"/>
                <a:gridCol w="2188889"/>
                <a:gridCol w="2189826"/>
                <a:gridCol w="2189826"/>
              </a:tblGrid>
              <a:tr h="315702">
                <a:tc rowSpan="2"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 dirty="0" smtClean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0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dirty="0">
                          <a:solidFill>
                            <a:srgbClr val="C00000"/>
                          </a:solidFill>
                          <a:effectLst/>
                        </a:rPr>
                        <a:t>2017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2019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3378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spc="-10" dirty="0">
                          <a:effectLst/>
                        </a:rPr>
                        <a:t>Численность обучающихся, вовлеченных в деятельность общественных объединений на базе образовательных организаций общего образования</a:t>
                      </a:r>
                      <a:endParaRPr lang="ru-RU" sz="16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 активных членов</a:t>
                      </a:r>
                    </a:p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организации, </a:t>
                      </a:r>
                    </a:p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 </a:t>
                      </a:r>
                      <a:r>
                        <a:rPr lang="ru-RU" sz="1600" spc="-10">
                          <a:effectLst/>
                        </a:rPr>
                        <a:t>обучающихся</a:t>
                      </a:r>
                      <a:r>
                        <a:rPr lang="ru-RU" sz="1600">
                          <a:effectLst/>
                        </a:rPr>
                        <a:t>, привлеченных на разовые мероприятия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25 активных членов</a:t>
                      </a:r>
                    </a:p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организации, </a:t>
                      </a:r>
                    </a:p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150 </a:t>
                      </a:r>
                      <a:r>
                        <a:rPr lang="ru-RU" sz="1600" spc="-10">
                          <a:effectLst/>
                        </a:rPr>
                        <a:t>обучающихся</a:t>
                      </a:r>
                      <a:r>
                        <a:rPr lang="ru-RU" sz="1600">
                          <a:effectLst/>
                        </a:rPr>
                        <a:t>, привлеченных на разовые мероприятия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30 активных членов</a:t>
                      </a:r>
                    </a:p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организации, </a:t>
                      </a:r>
                    </a:p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200 </a:t>
                      </a:r>
                      <a:r>
                        <a:rPr lang="ru-RU" sz="1600" spc="-10">
                          <a:effectLst/>
                        </a:rPr>
                        <a:t>обучающихся</a:t>
                      </a:r>
                      <a:r>
                        <a:rPr lang="ru-RU" sz="1600">
                          <a:effectLst/>
                        </a:rPr>
                        <a:t>, привлеченных на разовые мероприятия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02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effectLst/>
                        </a:rPr>
                        <a:t>Всего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120 чел.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175 чел.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230 чел.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83347"/>
      </p:ext>
    </p:extLst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1458" y="1297628"/>
            <a:ext cx="2728774" cy="2043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48841" y="93861"/>
            <a:ext cx="8487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Традиционные </a:t>
            </a:r>
            <a:r>
              <a:rPr lang="ru-RU" sz="2400" b="1" i="1" dirty="0">
                <a:solidFill>
                  <a:srgbClr val="C00000"/>
                </a:solidFill>
              </a:rPr>
              <a:t>социальные акции и мероприятия</a:t>
            </a:r>
          </a:p>
        </p:txBody>
      </p:sp>
      <p:pic>
        <p:nvPicPr>
          <p:cNvPr id="12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9" y="5931"/>
            <a:ext cx="539552" cy="670185"/>
          </a:xfrm>
          <a:prstGeom prst="rect">
            <a:avLst/>
          </a:prstGeom>
          <a:noFill/>
        </p:spPr>
      </p:pic>
      <p:sp>
        <p:nvSpPr>
          <p:cNvPr id="6" name="Заголовок 7"/>
          <p:cNvSpPr>
            <a:spLocks noGrp="1"/>
          </p:cNvSpPr>
          <p:nvPr>
            <p:ph type="title"/>
          </p:nvPr>
        </p:nvSpPr>
        <p:spPr>
          <a:xfrm>
            <a:off x="457200" y="411510"/>
            <a:ext cx="3514692" cy="49691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+mn-lt"/>
                <a:cs typeface="Times New Roman" pitchFamily="18" charset="0"/>
              </a:rPr>
              <a:t>Акция «День здоровья»</a:t>
            </a:r>
            <a:endParaRPr lang="ru-RU" sz="1800" dirty="0">
              <a:latin typeface="+mn-lt"/>
              <a:cs typeface="Times New Roman" pitchFamily="18" charset="0"/>
            </a:endParaRPr>
          </a:p>
        </p:txBody>
      </p:sp>
      <p:pic>
        <p:nvPicPr>
          <p:cNvPr id="7" name="Содержимое 14" descr="6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273330" y="915566"/>
            <a:ext cx="2921285" cy="2190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16" descr="5.jpg"/>
          <p:cNvPicPr>
            <a:picLocks noChangeAspect="1"/>
          </p:cNvPicPr>
          <p:nvPr/>
        </p:nvPicPr>
        <p:blipFill>
          <a:blip r:embed="rId6" cstate="print"/>
          <a:srcRect t="6202" b="19380"/>
          <a:stretch>
            <a:fillRect/>
          </a:stretch>
        </p:blipFill>
        <p:spPr>
          <a:xfrm>
            <a:off x="395536" y="3435846"/>
            <a:ext cx="3071834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7"/>
          <p:cNvSpPr txBox="1">
            <a:spLocks/>
          </p:cNvSpPr>
          <p:nvPr/>
        </p:nvSpPr>
        <p:spPr>
          <a:xfrm>
            <a:off x="279064" y="2715766"/>
            <a:ext cx="34288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Акция «Хорошее настроение»</a:t>
            </a:r>
          </a:p>
        </p:txBody>
      </p:sp>
      <p:pic>
        <p:nvPicPr>
          <p:cNvPr id="10" name="Рисунок 9" descr="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93256" y="3012141"/>
            <a:ext cx="3143240" cy="1998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7"/>
          <p:cNvSpPr txBox="1">
            <a:spLocks/>
          </p:cNvSpPr>
          <p:nvPr/>
        </p:nvSpPr>
        <p:spPr>
          <a:xfrm>
            <a:off x="4932040" y="709554"/>
            <a:ext cx="2900354" cy="581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Акция «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Валентинка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385108734"/>
      </p:ext>
    </p:extLst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8841" y="93861"/>
            <a:ext cx="8487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Проект </a:t>
            </a:r>
            <a:r>
              <a:rPr lang="ru-RU" sz="2400" b="1" i="1" dirty="0" smtClean="0">
                <a:solidFill>
                  <a:srgbClr val="C00000"/>
                </a:solidFill>
              </a:rPr>
              <a:t>«</a:t>
            </a:r>
            <a:r>
              <a:rPr lang="ru-RU" sz="2400" b="1" i="1" dirty="0">
                <a:solidFill>
                  <a:srgbClr val="C00000"/>
                </a:solidFill>
              </a:rPr>
              <a:t>Будущий избиратель»</a:t>
            </a:r>
          </a:p>
        </p:txBody>
      </p:sp>
      <p:pic>
        <p:nvPicPr>
          <p:cNvPr id="12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9" y="5931"/>
            <a:ext cx="539552" cy="670185"/>
          </a:xfrm>
          <a:prstGeom prst="rect">
            <a:avLst/>
          </a:prstGeom>
          <a:noFill/>
        </p:spPr>
      </p:pic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2747811"/>
            <a:ext cx="3430785" cy="2286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76236" y="2665511"/>
            <a:ext cx="3416244" cy="22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841" y="617100"/>
            <a:ext cx="3154681" cy="2102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617100"/>
            <a:ext cx="3063093" cy="2041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9059486"/>
      </p:ext>
    </p:extLst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9552" cy="67018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51470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12 направлений стратегического развития</a:t>
            </a:r>
          </a:p>
          <a:p>
            <a:pPr algn="ctr"/>
            <a:r>
              <a:rPr lang="ru-RU" sz="2400" b="1" i="1" dirty="0" smtClean="0"/>
              <a:t>Российской Федерации</a:t>
            </a:r>
            <a:endParaRPr lang="ru-RU" sz="2400" i="1" dirty="0"/>
          </a:p>
        </p:txBody>
      </p:sp>
      <p:pic>
        <p:nvPicPr>
          <p:cNvPr id="1026" name="Picture 2" descr="E:\авг\e19967d5-e4d4-4f2e-925b-016b752ea35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6"/>
          <a:stretch/>
        </p:blipFill>
        <p:spPr bwMode="auto">
          <a:xfrm>
            <a:off x="6197317" y="771550"/>
            <a:ext cx="2839179" cy="2114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06803" y="2931790"/>
            <a:ext cx="29017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Указ </a:t>
            </a:r>
            <a:r>
              <a:rPr lang="ru-RU" b="1" dirty="0"/>
              <a:t>Президента РФ от 07 мая 2018 года №204 «О национальных целях и стратегических задачах развития РФ на период до 2024 года»</a:t>
            </a:r>
          </a:p>
        </p:txBody>
      </p:sp>
      <p:pic>
        <p:nvPicPr>
          <p:cNvPr id="1027" name="Рисунок 1" descr="http://idel-tat.ru/images/uploads/news/2019/4/19/1dc5f9062c8af141bf9712437833e3c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9" b="4423"/>
          <a:stretch/>
        </p:blipFill>
        <p:spPr bwMode="auto">
          <a:xfrm>
            <a:off x="107504" y="843558"/>
            <a:ext cx="5910263" cy="3986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8841" y="93861"/>
            <a:ext cx="8487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Проект «Академия лидерства»</a:t>
            </a:r>
          </a:p>
        </p:txBody>
      </p:sp>
      <p:pic>
        <p:nvPicPr>
          <p:cNvPr id="12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9" y="5931"/>
            <a:ext cx="539552" cy="670185"/>
          </a:xfrm>
          <a:prstGeom prst="rect">
            <a:avLst/>
          </a:prstGeom>
          <a:noFill/>
        </p:spPr>
      </p:pic>
      <p:pic>
        <p:nvPicPr>
          <p:cNvPr id="9" name="Содержимое 4" descr="3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90934" y="549768"/>
            <a:ext cx="3609562" cy="2405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31.jpg"/>
          <p:cNvPicPr>
            <a:picLocks noChangeAspect="1"/>
          </p:cNvPicPr>
          <p:nvPr/>
        </p:nvPicPr>
        <p:blipFill rotWithShape="1">
          <a:blip r:embed="rId5" cstate="print"/>
          <a:srcRect b="18160"/>
          <a:stretch/>
        </p:blipFill>
        <p:spPr>
          <a:xfrm>
            <a:off x="2771800" y="2885658"/>
            <a:ext cx="3854232" cy="2094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3201" y="555526"/>
            <a:ext cx="3659305" cy="2430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9552450"/>
      </p:ext>
    </p:extLst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9" y="5931"/>
            <a:ext cx="539552" cy="670185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14480" y="2571750"/>
            <a:ext cx="2543164" cy="708104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Проект «Волонтеры «СМИК  </a:t>
            </a:r>
            <a:r>
              <a:rPr lang="ru-RU" sz="1800" b="1" dirty="0" err="1" smtClean="0"/>
              <a:t>Метлино</a:t>
            </a:r>
            <a:r>
              <a:rPr lang="ru-RU" sz="1800" b="1" dirty="0" smtClean="0"/>
              <a:t>»</a:t>
            </a:r>
            <a:endParaRPr lang="ru-RU" sz="1800" b="1" dirty="0"/>
          </a:p>
        </p:txBody>
      </p:sp>
      <p:pic>
        <p:nvPicPr>
          <p:cNvPr id="6" name="Содержимое 5" descr="1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083810" y="627534"/>
            <a:ext cx="2791069" cy="1859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7" y="1357298"/>
            <a:ext cx="2676267" cy="1783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65837" y="3188485"/>
            <a:ext cx="2857520" cy="1903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6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4612" y="3291830"/>
            <a:ext cx="2286016" cy="1714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68.jpg"/>
          <p:cNvPicPr>
            <a:picLocks noChangeAspect="1"/>
          </p:cNvPicPr>
          <p:nvPr/>
        </p:nvPicPr>
        <p:blipFill>
          <a:blip r:embed="rId8" cstate="print"/>
          <a:srcRect l="13281" t="13541" r="5468" b="8333"/>
          <a:stretch>
            <a:fillRect/>
          </a:stretch>
        </p:blipFill>
        <p:spPr>
          <a:xfrm>
            <a:off x="214282" y="3291830"/>
            <a:ext cx="2377457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187624" y="-20538"/>
            <a:ext cx="2543164" cy="836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Проект «Озерск-моя 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маленькая Родина»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065837" y="214298"/>
            <a:ext cx="25431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Проект «Другая ответственность», «САД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 п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Новогорный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80746548"/>
      </p:ext>
    </p:extLst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8841" y="93861"/>
            <a:ext cx="8487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Открытие </a:t>
            </a:r>
            <a:r>
              <a:rPr lang="ru-RU" sz="2400" b="1" i="1" dirty="0" smtClean="0">
                <a:solidFill>
                  <a:srgbClr val="C00000"/>
                </a:solidFill>
              </a:rPr>
              <a:t>ЛОФТ-ЦЕНТРА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12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9" y="5931"/>
            <a:ext cx="539552" cy="670185"/>
          </a:xfrm>
          <a:prstGeom prst="rect">
            <a:avLst/>
          </a:prstGeom>
          <a:noFill/>
        </p:spPr>
      </p:pic>
      <p:pic>
        <p:nvPicPr>
          <p:cNvPr id="4" name="Содержимое 8" descr="2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390902" y="727394"/>
            <a:ext cx="2677042" cy="1700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810892"/>
            <a:ext cx="9144000" cy="1993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2.jpg"/>
          <p:cNvPicPr>
            <a:picLocks noChangeAspect="1"/>
          </p:cNvPicPr>
          <p:nvPr/>
        </p:nvPicPr>
        <p:blipFill>
          <a:blip r:embed="rId6" cstate="print"/>
          <a:srcRect t="9302" b="16278"/>
          <a:stretch>
            <a:fillRect/>
          </a:stretch>
        </p:blipFill>
        <p:spPr>
          <a:xfrm>
            <a:off x="4860032" y="785230"/>
            <a:ext cx="307180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8196497"/>
      </p:ext>
    </p:extLst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8841" y="93861"/>
            <a:ext cx="8487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Волонтерская книжка</a:t>
            </a:r>
          </a:p>
        </p:txBody>
      </p:sp>
      <p:pic>
        <p:nvPicPr>
          <p:cNvPr id="12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9" y="5931"/>
            <a:ext cx="539552" cy="670185"/>
          </a:xfrm>
          <a:prstGeom prst="rect">
            <a:avLst/>
          </a:prstGeom>
          <a:noFill/>
        </p:spPr>
      </p:pic>
      <p:pic>
        <p:nvPicPr>
          <p:cNvPr id="4" name="Содержимое 7" descr="45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85719" y="843558"/>
            <a:ext cx="4783371" cy="3288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8"/>
          <p:cNvSpPr txBox="1">
            <a:spLocks/>
          </p:cNvSpPr>
          <p:nvPr/>
        </p:nvSpPr>
        <p:spPr>
          <a:xfrm>
            <a:off x="4792668" y="771550"/>
            <a:ext cx="4038600" cy="384314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dirty="0" smtClean="0"/>
              <a:t>	С прошлого года нововведением стали электронные волонтерские </a:t>
            </a:r>
            <a:r>
              <a:rPr lang="ru-RU" dirty="0" smtClean="0"/>
              <a:t>книжки единой </a:t>
            </a:r>
            <a:r>
              <a:rPr lang="ru-RU" dirty="0" smtClean="0"/>
              <a:t>информационной </a:t>
            </a:r>
            <a:r>
              <a:rPr lang="ru-RU" dirty="0" smtClean="0"/>
              <a:t>системы добровольчества</a:t>
            </a:r>
            <a:r>
              <a:rPr lang="ru-RU" dirty="0"/>
              <a:t>, необходимые </a:t>
            </a:r>
            <a:r>
              <a:rPr lang="ru-RU" dirty="0" smtClean="0"/>
              <a:t>для </a:t>
            </a:r>
            <a:r>
              <a:rPr lang="ru-RU" dirty="0"/>
              <a:t>подтверждения опыта волонтерской </a:t>
            </a:r>
            <a:r>
              <a:rPr lang="ru-RU" dirty="0" smtClean="0"/>
              <a:t>деятельности</a:t>
            </a:r>
            <a:r>
              <a:rPr lang="ru-RU" dirty="0"/>
              <a:t> </a:t>
            </a:r>
            <a:r>
              <a:rPr lang="ru-RU" dirty="0" smtClean="0"/>
              <a:t>при поступлении в ВУЗ.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639048"/>
      </p:ext>
    </p:extLst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8841" y="93861"/>
            <a:ext cx="8487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Школа лидера «</a:t>
            </a:r>
            <a:r>
              <a:rPr lang="ru-RU" sz="2400" b="1" i="1" dirty="0" smtClean="0">
                <a:solidFill>
                  <a:srgbClr val="C00000"/>
                </a:solidFill>
              </a:rPr>
              <a:t>Российское движение </a:t>
            </a:r>
            <a:r>
              <a:rPr lang="ru-RU" sz="2400" b="1" i="1" dirty="0">
                <a:solidFill>
                  <a:srgbClr val="C00000"/>
                </a:solidFill>
              </a:rPr>
              <a:t>школьников</a:t>
            </a:r>
            <a:r>
              <a:rPr lang="ru-RU" sz="2400" b="1" i="1" dirty="0" smtClean="0">
                <a:solidFill>
                  <a:srgbClr val="C00000"/>
                </a:solidFill>
              </a:rPr>
              <a:t>» (</a:t>
            </a:r>
            <a:r>
              <a:rPr lang="ru-RU" sz="2400" b="1" i="1" dirty="0">
                <a:solidFill>
                  <a:srgbClr val="C00000"/>
                </a:solidFill>
              </a:rPr>
              <a:t>РДШ</a:t>
            </a:r>
            <a:r>
              <a:rPr lang="ru-RU" sz="2400" b="1" i="1" dirty="0" smtClean="0">
                <a:solidFill>
                  <a:srgbClr val="C00000"/>
                </a:solidFill>
              </a:rPr>
              <a:t>)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12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9" y="5931"/>
            <a:ext cx="539552" cy="670185"/>
          </a:xfrm>
          <a:prstGeom prst="rect">
            <a:avLst/>
          </a:prstGeom>
          <a:noFill/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8624303"/>
              </p:ext>
            </p:extLst>
          </p:nvPr>
        </p:nvGraphicFramePr>
        <p:xfrm>
          <a:off x="423081" y="667990"/>
          <a:ext cx="825337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90002636"/>
      </p:ext>
    </p:extLst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8841" y="93861"/>
            <a:ext cx="8487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Муниципальные массовые мероприятия РДШ в 2018-19 </a:t>
            </a:r>
            <a:r>
              <a:rPr lang="ru-RU" sz="2400" b="1" i="1" dirty="0" err="1">
                <a:solidFill>
                  <a:srgbClr val="C00000"/>
                </a:solidFill>
              </a:rPr>
              <a:t>уч.г</a:t>
            </a:r>
            <a:r>
              <a:rPr lang="ru-RU" sz="2400" b="1" i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12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9" y="5931"/>
            <a:ext cx="539552" cy="670185"/>
          </a:xfrm>
          <a:prstGeom prst="rect">
            <a:avLst/>
          </a:prstGeom>
          <a:noFill/>
        </p:spPr>
      </p:pic>
      <p:pic>
        <p:nvPicPr>
          <p:cNvPr id="6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27534"/>
            <a:ext cx="3211534" cy="2132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838286"/>
            <a:ext cx="3319093" cy="2305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5" y="2838286"/>
            <a:ext cx="3134417" cy="2350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908" y="555526"/>
            <a:ext cx="3366596" cy="2235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275856" y="676116"/>
            <a:ext cx="2376264" cy="4055874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u="sng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СЮРИ «Вечер в средневековье»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«Театральная фишка»</a:t>
            </a:r>
          </a:p>
          <a:p>
            <a:pPr marL="285750" indent="-285750">
              <a:buFontTx/>
              <a:buChar char="-"/>
            </a:pPr>
            <a:endParaRPr lang="ru-RU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Акция «Будь здоров!»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tx1"/>
                </a:solidFill>
              </a:rPr>
              <a:t>I </a:t>
            </a:r>
            <a:r>
              <a:rPr lang="ru-RU" b="1" dirty="0" smtClean="0">
                <a:solidFill>
                  <a:schemeClr val="tx1"/>
                </a:solidFill>
              </a:rPr>
              <a:t>слет РДШ «Старт в РДШ»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95837"/>
      </p:ext>
    </p:extLst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E:\авг\mobile_image-2f024842dd5b00ad3b86bc8165427ee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0" t="30086" r="7062" b="25956"/>
          <a:stretch/>
        </p:blipFill>
        <p:spPr bwMode="auto">
          <a:xfrm>
            <a:off x="3203848" y="2427734"/>
            <a:ext cx="2996626" cy="105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8841" y="93861"/>
            <a:ext cx="8487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Участие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озерских</a:t>
            </a:r>
            <a:r>
              <a:rPr lang="ru-RU" sz="2400" b="1" i="1" dirty="0" smtClean="0">
                <a:solidFill>
                  <a:srgbClr val="C00000"/>
                </a:solidFill>
              </a:rPr>
              <a:t> школьников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в </a:t>
            </a:r>
            <a:r>
              <a:rPr lang="ru-RU" sz="2400" b="1" i="1" dirty="0">
                <a:solidFill>
                  <a:srgbClr val="C00000"/>
                </a:solidFill>
              </a:rPr>
              <a:t>областных и федеральных проектах </a:t>
            </a:r>
            <a:r>
              <a:rPr lang="ru-RU" sz="2400" b="1" i="1" dirty="0" smtClean="0">
                <a:solidFill>
                  <a:srgbClr val="C00000"/>
                </a:solidFill>
              </a:rPr>
              <a:t>РДШ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12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9" y="5931"/>
            <a:ext cx="539552" cy="67018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851920" y="1851670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Проект </a:t>
            </a:r>
            <a:r>
              <a:rPr lang="ru-RU" dirty="0"/>
              <a:t>«Территория самоуправления»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99145" y="926874"/>
            <a:ext cx="1584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Форум «Найди себя в своем городе»</a:t>
            </a:r>
          </a:p>
        </p:txBody>
      </p:sp>
      <p:pic>
        <p:nvPicPr>
          <p:cNvPr id="15362" name="Picture 2" descr="E:\авг\Без названия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21" y="852178"/>
            <a:ext cx="816840" cy="128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E:\авг\Без названия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765" y="923528"/>
            <a:ext cx="1144165" cy="114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41780" y="1067287"/>
            <a:ext cx="2043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Коворкинг</a:t>
            </a:r>
            <a:r>
              <a:rPr lang="ru-RU" dirty="0" smtClean="0"/>
              <a:t>-сессия </a:t>
            </a:r>
            <a:r>
              <a:rPr lang="ru-RU" dirty="0"/>
              <a:t>«Лови момент»</a:t>
            </a:r>
          </a:p>
        </p:txBody>
      </p:sp>
      <p:pic>
        <p:nvPicPr>
          <p:cNvPr id="15364" name="Picture 4" descr="E:\авг\0_5c083_b47940d6_X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21" y="2562570"/>
            <a:ext cx="1440160" cy="141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21823" y="3304604"/>
            <a:ext cx="2506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Квест</a:t>
            </a:r>
            <a:r>
              <a:rPr lang="ru-RU" dirty="0" smtClean="0"/>
              <a:t> </a:t>
            </a:r>
            <a:r>
              <a:rPr lang="ru-RU" dirty="0"/>
              <a:t>«Есть такая профессия – Родину защищать»</a:t>
            </a:r>
          </a:p>
        </p:txBody>
      </p:sp>
      <p:pic>
        <p:nvPicPr>
          <p:cNvPr id="15366" name="Picture 6" descr="E:\авг\IMG_20181220_10232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8" t="13158" r="12886"/>
          <a:stretch/>
        </p:blipFill>
        <p:spPr bwMode="auto">
          <a:xfrm>
            <a:off x="6986252" y="3651870"/>
            <a:ext cx="1499191" cy="130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51543" y="3943171"/>
            <a:ext cx="24967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«Южный Урал – территория </a:t>
            </a:r>
            <a:r>
              <a:rPr lang="ru-RU" dirty="0" err="1"/>
              <a:t>эколят</a:t>
            </a:r>
            <a:r>
              <a:rPr lang="ru-RU" dirty="0"/>
              <a:t>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51224" y="989315"/>
            <a:ext cx="2169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Видеоэстафета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«</a:t>
            </a:r>
            <a:r>
              <a:rPr lang="ru-RU" dirty="0"/>
              <a:t>Патриоты в лицах»</a:t>
            </a:r>
          </a:p>
        </p:txBody>
      </p:sp>
      <p:pic>
        <p:nvPicPr>
          <p:cNvPr id="15367" name="Picture 7" descr="E:\авг\47487927_2104161446273575_2885937024736558951_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94705"/>
            <a:ext cx="2135164" cy="152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559935"/>
      </p:ext>
    </p:extLst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8841" y="-20538"/>
            <a:ext cx="8487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Региональный </a:t>
            </a:r>
            <a:r>
              <a:rPr lang="ru-RU" sz="2400" b="1" i="1" dirty="0">
                <a:solidFill>
                  <a:srgbClr val="C00000"/>
                </a:solidFill>
              </a:rPr>
              <a:t>проект «Молодые профессионалы (повышение конкурентоспособности профобразования)»</a:t>
            </a:r>
          </a:p>
        </p:txBody>
      </p:sp>
      <p:pic>
        <p:nvPicPr>
          <p:cNvPr id="12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9" y="5931"/>
            <a:ext cx="539552" cy="670185"/>
          </a:xfrm>
          <a:prstGeom prst="rect">
            <a:avLst/>
          </a:prstGeom>
          <a:noFill/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776344573"/>
              </p:ext>
            </p:extLst>
          </p:nvPr>
        </p:nvGraphicFramePr>
        <p:xfrm>
          <a:off x="279065" y="812006"/>
          <a:ext cx="854140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38548070"/>
      </p:ext>
    </p:extLst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191418"/>
            <a:ext cx="90011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Участие молодежи и школьников Озерского городского округа в международном общественном движении </a:t>
            </a:r>
            <a:r>
              <a:rPr lang="ru-RU" sz="3600" b="1" dirty="0" err="1"/>
              <a:t>WorldSkills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9992" y="2750606"/>
            <a:ext cx="4680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Казакова Елена Сергеевна, зам директора по дополнительному  образованию и профессиональному обучению </a:t>
            </a:r>
          </a:p>
          <a:p>
            <a:r>
              <a:rPr lang="ru-RU" b="1" i="1" dirty="0"/>
              <a:t>ГБПОУ «Озерского технического колледжа»</a:t>
            </a:r>
          </a:p>
          <a:p>
            <a:r>
              <a:rPr lang="ru-RU" b="1" i="1" dirty="0" smtClean="0"/>
              <a:t>29 </a:t>
            </a:r>
            <a:r>
              <a:rPr lang="ru-RU" b="1" i="1" dirty="0"/>
              <a:t>августа 2019</a:t>
            </a:r>
          </a:p>
        </p:txBody>
      </p:sp>
    </p:spTree>
    <p:extLst>
      <p:ext uri="{BB962C8B-B14F-4D97-AF65-F5344CB8AC3E}">
        <p14:creationId xmlns:p14="http://schemas.microsoft.com/office/powerpoint/2010/main" val="3003335406"/>
      </p:ext>
    </p:extLst>
  </p:cSld>
  <p:clrMapOvr>
    <a:masterClrMapping/>
  </p:clrMapOvr>
  <p:transition advTm="4602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8841" y="-20538"/>
            <a:ext cx="8487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Информационная справка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12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9" y="5931"/>
            <a:ext cx="539552" cy="67018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48841" y="555526"/>
            <a:ext cx="83436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WORLDSKILLS – это международное некоммерческое движение, целью которого является повышение престижа рабочих профессий и развитие профессионального образования путем гармонизации лучших практик и профессиональных стандартов во всем мире посредством организации и проведения конкурсов профессионального </a:t>
            </a:r>
            <a:r>
              <a:rPr lang="ru-RU" dirty="0" smtClean="0"/>
              <a:t>мастерства.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95686"/>
            <a:ext cx="81913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Основанная в 1950 году </a:t>
            </a:r>
            <a:r>
              <a:rPr lang="ru-RU" dirty="0" err="1"/>
              <a:t>WorldSkills</a:t>
            </a:r>
            <a:r>
              <a:rPr lang="ru-RU" dirty="0"/>
              <a:t> – международная организация, продвигающая профессиональное, техническое и ориентированное на сферу услуг образование и обучение.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7028" y="2931790"/>
            <a:ext cx="86056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сегодняшний день это известное во всем мире и крупнейшее соревнование, в котором задействованы молодые квалифицированные рабочие, студенты университетов и колледжей в качестве участников и известные профессионалы, специалисты, мастера производственного обучения и наставники – в  качестве </a:t>
            </a:r>
            <a:r>
              <a:rPr lang="ru-RU" dirty="0" smtClean="0"/>
              <a:t>экспертов.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2" y="621914"/>
            <a:ext cx="272546" cy="26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38" y="2104862"/>
            <a:ext cx="280572" cy="25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13" y="3024758"/>
            <a:ext cx="263734" cy="26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790851"/>
      </p:ext>
    </p:extLst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" t="19646" r="46412" b="17724"/>
          <a:stretch/>
        </p:blipFill>
        <p:spPr bwMode="auto">
          <a:xfrm>
            <a:off x="0" y="601496"/>
            <a:ext cx="437955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39552" cy="67018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51470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Бюджет национальных проектов до 2024 года</a:t>
            </a:r>
            <a:endParaRPr lang="ru-RU" sz="24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513135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/>
              <a:t>Сроки реализации всех </a:t>
            </a:r>
            <a:r>
              <a:rPr lang="ru-RU" sz="2400" b="1" i="1" dirty="0" smtClean="0"/>
              <a:t>национальных проектов: </a:t>
            </a:r>
          </a:p>
          <a:p>
            <a:pPr algn="r"/>
            <a:r>
              <a:rPr lang="ru-RU" sz="2400" b="1" i="1" dirty="0" smtClean="0"/>
              <a:t>01.01.2019 </a:t>
            </a:r>
            <a:r>
              <a:rPr lang="ru-RU" sz="2400" b="1" i="1" dirty="0"/>
              <a:t>- 31.12.2024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50000"/>
          <a:stretch/>
        </p:blipFill>
        <p:spPr bwMode="auto">
          <a:xfrm>
            <a:off x="5436096" y="2067694"/>
            <a:ext cx="2760366" cy="111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436096" y="2990429"/>
            <a:ext cx="3024337" cy="106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52183" y="410834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лрд. руб.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29444"/>
      </p:ext>
    </p:extLst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8841" y="-20538"/>
            <a:ext cx="8487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Предложение для обучающихся 8-10 классов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на 2019-2020 уч. год.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12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9" y="5931"/>
            <a:ext cx="539552" cy="67018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9882" y="1476529"/>
            <a:ext cx="3980000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/>
              <a:t>мехатроника</a:t>
            </a:r>
            <a:r>
              <a:rPr lang="ru-RU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лабораторный химический анализ;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сварочные технологии;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поварское дело;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парикмахерское искусство;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токарные работы </a:t>
            </a:r>
            <a:r>
              <a:rPr lang="ru-RU" dirty="0"/>
              <a:t>на станках с </a:t>
            </a:r>
            <a:r>
              <a:rPr lang="ru-RU" dirty="0" smtClean="0"/>
              <a:t>ЧПУ;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э</a:t>
            </a:r>
            <a:r>
              <a:rPr lang="ru-RU" dirty="0" smtClean="0"/>
              <a:t>лектромонтаж.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8228" y="3579862"/>
            <a:ext cx="84149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Лучшим ребятам будет представлена возможность поучаствовать в новых этапах чемпионата «Молодые профессионалы».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3478" y="826266"/>
            <a:ext cx="8060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ГБПОУ «</a:t>
            </a:r>
            <a:r>
              <a:rPr lang="ru-RU" b="1" i="1" dirty="0" smtClean="0"/>
              <a:t>Озерский технический колледж» предлагает </a:t>
            </a:r>
            <a:r>
              <a:rPr lang="ru-RU" b="1" i="1" dirty="0" err="1" smtClean="0"/>
              <a:t>озерским</a:t>
            </a:r>
            <a:r>
              <a:rPr lang="ru-RU" b="1" i="1" dirty="0" smtClean="0"/>
              <a:t> школьникам</a:t>
            </a:r>
          </a:p>
          <a:p>
            <a:r>
              <a:rPr lang="ru-RU" b="1" i="1" dirty="0" smtClean="0"/>
              <a:t>в 2019-2020 учебном году пройти подготовку по компетенциям:</a:t>
            </a:r>
            <a:endParaRPr lang="ru-RU" b="1" i="1" dirty="0"/>
          </a:p>
        </p:txBody>
      </p:sp>
      <p:pic>
        <p:nvPicPr>
          <p:cNvPr id="2050" name="Picture 2" descr="E:\авг\Povara-student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0"/>
          <a:stretch/>
        </p:blipFill>
        <p:spPr bwMode="auto">
          <a:xfrm>
            <a:off x="6804248" y="1468236"/>
            <a:ext cx="2073896" cy="2039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авг\токарь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61900"/>
            <a:ext cx="2448091" cy="1873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512132"/>
      </p:ext>
    </p:extLst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8841" y="-20538"/>
            <a:ext cx="84876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РП «</a:t>
            </a:r>
            <a:r>
              <a:rPr lang="ru-RU" sz="2000" b="1" i="1" dirty="0" smtClean="0">
                <a:solidFill>
                  <a:srgbClr val="C00000"/>
                </a:solidFill>
              </a:rPr>
              <a:t>Поддержка </a:t>
            </a:r>
            <a:r>
              <a:rPr lang="ru-RU" sz="2000" b="1" i="1" dirty="0">
                <a:solidFill>
                  <a:srgbClr val="C00000"/>
                </a:solidFill>
              </a:rPr>
              <a:t>семей, имеющих детей» и РП «Содействие занятости женщин – </a:t>
            </a:r>
            <a:r>
              <a:rPr lang="ru-RU" sz="2000" b="1" i="1" dirty="0" smtClean="0">
                <a:solidFill>
                  <a:srgbClr val="C00000"/>
                </a:solidFill>
              </a:rPr>
              <a:t>создание </a:t>
            </a:r>
            <a:r>
              <a:rPr lang="ru-RU" sz="2000" b="1" i="1" dirty="0">
                <a:solidFill>
                  <a:srgbClr val="C00000"/>
                </a:solidFill>
              </a:rPr>
              <a:t>условий дошкольного образования для детей в возрасте до трех лет»</a:t>
            </a:r>
          </a:p>
        </p:txBody>
      </p:sp>
      <p:pic>
        <p:nvPicPr>
          <p:cNvPr id="12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9" y="5931"/>
            <a:ext cx="539552" cy="670185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977027"/>
              </p:ext>
            </p:extLst>
          </p:nvPr>
        </p:nvGraphicFramePr>
        <p:xfrm>
          <a:off x="279065" y="1108164"/>
          <a:ext cx="8712969" cy="37678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{1FECB4D8-DB02-4DC6-A0A2-4F2EBAE1DC90}</a:tableStyleId>
              </a:tblPr>
              <a:tblGrid>
                <a:gridCol w="1008112"/>
                <a:gridCol w="4076911"/>
                <a:gridCol w="3627946"/>
              </a:tblGrid>
              <a:tr h="4535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995" marR="46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chemeClr val="tx1"/>
                          </a:solidFill>
                          <a:effectLst/>
                        </a:rPr>
                        <a:t>«Поддержка семей, имеющих детей»</a:t>
                      </a:r>
                      <a:endParaRPr lang="ru-RU" sz="14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995" marR="46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</a:rPr>
                        <a:t>«Содействие занятости женщин – содание условий дошкольного образования для детей в возрасте до трех лет»</a:t>
                      </a:r>
                      <a:endParaRPr lang="ru-RU" sz="1400" kern="5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995" marR="46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4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</a:rPr>
                        <a:t>Цель проекта</a:t>
                      </a:r>
                      <a:endParaRPr lang="ru-RU" sz="1400" kern="5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995" marR="46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</a:rPr>
                        <a:t>создание условий для повышения компетентности родителей обучающихся в вопросах образования и воспитания, в том числе для раннего развития детей в возрасте до трех лет путем предоставления услуг психолого-педагогической, методической и консультативной помощи родителям (законным представителям) детей, получающим дошкольное образование, в том числе в семейной форме</a:t>
                      </a:r>
                      <a:endParaRPr lang="ru-RU" sz="1400" kern="5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995" marR="46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kern="50" dirty="0">
                          <a:solidFill>
                            <a:schemeClr val="tx1"/>
                          </a:solidFill>
                          <a:effectLst/>
                        </a:rPr>
                        <a:t>обеспечить к 2024 году 100-процентную  возможность женщинам, </a:t>
                      </a:r>
                      <a:r>
                        <a:rPr lang="ru-RU" sz="1400" b="0" kern="50" dirty="0" smtClean="0">
                          <a:solidFill>
                            <a:schemeClr val="tx1"/>
                          </a:solidFill>
                          <a:effectLst/>
                        </a:rPr>
                        <a:t>воспитывающим </a:t>
                      </a:r>
                      <a:r>
                        <a:rPr lang="ru-RU" sz="1400" b="0" kern="50" dirty="0">
                          <a:solidFill>
                            <a:schemeClr val="tx1"/>
                          </a:solidFill>
                          <a:effectLst/>
                        </a:rPr>
                        <a:t>детей дошкольного возраста, совмещать трудовую деятельность с семейными обязанностями, в том числе за счет повышения доступности дошкольного образования для детей в возрасте до трех лет</a:t>
                      </a:r>
                      <a:endParaRPr lang="ru-RU" sz="1400" b="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995" marR="46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79"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chemeClr val="tx1"/>
                          </a:solidFill>
                          <a:effectLst/>
                        </a:rPr>
                        <a:t>Ключевые задачи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kern="5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6995" marR="46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kern="50">
                          <a:solidFill>
                            <a:schemeClr val="tx1"/>
                          </a:solidFill>
                          <a:effectLst/>
                        </a:rPr>
                        <a:t>- расширение доступности дошкольного образования для детей до 3-х лет;</a:t>
                      </a:r>
                      <a:endParaRPr lang="ru-RU" sz="1400" b="0" kern="5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995" marR="46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8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kern="50">
                          <a:solidFill>
                            <a:schemeClr val="tx1"/>
                          </a:solidFill>
                          <a:effectLst/>
                        </a:rPr>
                        <a:t>- доступность дошкольного образования детям с ОВЗ;</a:t>
                      </a:r>
                      <a:endParaRPr lang="ru-RU" sz="1400" b="0" kern="5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995" marR="46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8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kern="50">
                          <a:solidFill>
                            <a:schemeClr val="tx1"/>
                          </a:solidFill>
                          <a:effectLst/>
                        </a:rPr>
                        <a:t>- развитие коррекционного и инклюзивного дошкольного образования;</a:t>
                      </a:r>
                      <a:endParaRPr lang="ru-RU" sz="1400" b="0" kern="5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995" marR="46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73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kern="50" dirty="0">
                          <a:solidFill>
                            <a:schemeClr val="tx1"/>
                          </a:solidFill>
                          <a:effectLst/>
                        </a:rPr>
                        <a:t>- оказание услуг психолого-педагогической, методической и консультативной помощи родителям (законным представителям)</a:t>
                      </a:r>
                      <a:endParaRPr lang="ru-RU" sz="1400" b="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995" marR="46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400" b="0" kern="50" dirty="0" smtClean="0">
                          <a:solidFill>
                            <a:schemeClr val="tx1"/>
                          </a:solidFill>
                          <a:effectLst/>
                        </a:rPr>
                        <a:t>- повышение уровня занятости женщин Челябинской области, имеющих детей дошкольного возраста</a:t>
                      </a:r>
                      <a:endParaRPr lang="ru-RU" sz="1400" b="0" kern="5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995" marR="46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075651"/>
      </p:ext>
    </p:extLst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авг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52525"/>
            <a:ext cx="2081592" cy="1559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8841" y="-20538"/>
            <a:ext cx="84876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РП «</a:t>
            </a:r>
            <a:r>
              <a:rPr lang="ru-RU" sz="2000" b="1" i="1" dirty="0" smtClean="0">
                <a:solidFill>
                  <a:srgbClr val="C00000"/>
                </a:solidFill>
              </a:rPr>
              <a:t>Поддержка </a:t>
            </a:r>
            <a:r>
              <a:rPr lang="ru-RU" sz="2000" b="1" i="1" dirty="0">
                <a:solidFill>
                  <a:srgbClr val="C00000"/>
                </a:solidFill>
              </a:rPr>
              <a:t>семей, имеющих детей» и РП «Содействие занятости женщин – </a:t>
            </a:r>
            <a:r>
              <a:rPr lang="ru-RU" sz="2000" b="1" i="1" dirty="0" smtClean="0">
                <a:solidFill>
                  <a:srgbClr val="C00000"/>
                </a:solidFill>
              </a:rPr>
              <a:t>создание </a:t>
            </a:r>
            <a:r>
              <a:rPr lang="ru-RU" sz="2000" b="1" i="1" dirty="0">
                <a:solidFill>
                  <a:srgbClr val="C00000"/>
                </a:solidFill>
              </a:rPr>
              <a:t>условий дошкольного образования для детей в возрасте до трех лет»</a:t>
            </a:r>
          </a:p>
        </p:txBody>
      </p:sp>
      <p:pic>
        <p:nvPicPr>
          <p:cNvPr id="12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9" y="5931"/>
            <a:ext cx="539552" cy="67018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21582" y="1011149"/>
            <a:ext cx="2621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Ожидаемые результаты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0812" y="1275606"/>
            <a:ext cx="87256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доступность </a:t>
            </a:r>
            <a:r>
              <a:rPr lang="ru-RU" dirty="0"/>
              <a:t>дошкольного образования для детей от 3 до 7 лет</a:t>
            </a:r>
            <a:r>
              <a:rPr lang="ru-RU" dirty="0" smtClean="0"/>
              <a:t>,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ru-RU" dirty="0" smtClean="0"/>
              <a:t> </a:t>
            </a:r>
            <a:r>
              <a:rPr lang="ru-RU" dirty="0"/>
              <a:t>от 2 до 3, от 1,5 до 3 </a:t>
            </a:r>
            <a:r>
              <a:rPr lang="ru-RU" dirty="0" smtClean="0"/>
              <a:t>составляет </a:t>
            </a:r>
            <a:r>
              <a:rPr lang="ru-RU" dirty="0"/>
              <a:t>100</a:t>
            </a:r>
            <a:r>
              <a:rPr lang="ru-RU" dirty="0" smtClean="0"/>
              <a:t>%;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внедрена </a:t>
            </a:r>
            <a:r>
              <a:rPr lang="ru-RU" dirty="0"/>
              <a:t>целевая модель информационно-просветительской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поддержки </a:t>
            </a:r>
            <a:r>
              <a:rPr lang="ru-RU" dirty="0"/>
              <a:t>родителей (законных представителей</a:t>
            </a:r>
            <a:r>
              <a:rPr lang="ru-RU" dirty="0" smtClean="0"/>
              <a:t>);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созданы </a:t>
            </a:r>
            <a:r>
              <a:rPr lang="ru-RU" b="1" dirty="0"/>
              <a:t>5</a:t>
            </a:r>
            <a:r>
              <a:rPr lang="ru-RU" dirty="0"/>
              <a:t> консультационных </a:t>
            </a:r>
            <a:r>
              <a:rPr lang="ru-RU" dirty="0" smtClean="0"/>
              <a:t>центров для  родителей </a:t>
            </a:r>
            <a:r>
              <a:rPr lang="ru-RU" dirty="0"/>
              <a:t>(законных представителей) </a:t>
            </a:r>
            <a:r>
              <a:rPr lang="ru-RU" dirty="0" smtClean="0"/>
              <a:t>(</a:t>
            </a:r>
            <a:r>
              <a:rPr lang="ru-RU" dirty="0"/>
              <a:t>Челябинск, Магнитогорск, Копейск, </a:t>
            </a:r>
            <a:r>
              <a:rPr lang="ru-RU" dirty="0" err="1"/>
              <a:t>Снежинск</a:t>
            </a:r>
            <a:r>
              <a:rPr lang="ru-RU" dirty="0"/>
              <a:t>, Сосновский МР</a:t>
            </a:r>
            <a:r>
              <a:rPr lang="ru-RU" dirty="0" smtClean="0"/>
              <a:t>);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100</a:t>
            </a:r>
            <a:r>
              <a:rPr lang="ru-RU" dirty="0"/>
              <a:t>% родителей (законных представителей) получат услуги психолого-педагогической, методической и консультативной помощи</a:t>
            </a:r>
            <a:r>
              <a:rPr lang="ru-RU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на 100</a:t>
            </a:r>
            <a:r>
              <a:rPr lang="ru-RU" dirty="0" smtClean="0"/>
              <a:t>% обеспечена </a:t>
            </a:r>
            <a:r>
              <a:rPr lang="ru-RU" dirty="0"/>
              <a:t>возможность женщинам, </a:t>
            </a:r>
            <a:r>
              <a:rPr lang="ru-RU" dirty="0" smtClean="0"/>
              <a:t>воспитывающим </a:t>
            </a:r>
            <a:r>
              <a:rPr lang="ru-RU" dirty="0"/>
              <a:t>детей дошкольного возраста, совмещать трудовую деятельность с семейными </a:t>
            </a:r>
            <a:r>
              <a:rPr lang="ru-RU" dirty="0" smtClean="0"/>
              <a:t>обязанностями;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уровень </a:t>
            </a:r>
            <a:r>
              <a:rPr lang="ru-RU" dirty="0"/>
              <a:t>занятости женщин Челябинской области, имеющих детей </a:t>
            </a:r>
            <a:r>
              <a:rPr lang="ru-RU" dirty="0" smtClean="0"/>
              <a:t>дошкольного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возраста , достиг </a:t>
            </a:r>
            <a:r>
              <a:rPr lang="ru-RU" dirty="0"/>
              <a:t>75,1</a:t>
            </a:r>
            <a:r>
              <a:rPr lang="ru-RU" dirty="0" smtClean="0"/>
              <a:t>%.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684706"/>
      </p:ext>
    </p:extLst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8841" y="-20538"/>
            <a:ext cx="84876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Коррекционное образование в ДС </a:t>
            </a:r>
            <a:r>
              <a:rPr lang="ru-RU" sz="2000" b="1" i="1" dirty="0" smtClean="0">
                <a:solidFill>
                  <a:srgbClr val="C00000"/>
                </a:solidFill>
              </a:rPr>
              <a:t>Озерском городском округе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12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9" y="5931"/>
            <a:ext cx="539552" cy="670185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484270"/>
              </p:ext>
            </p:extLst>
          </p:nvPr>
        </p:nvGraphicFramePr>
        <p:xfrm>
          <a:off x="539552" y="483518"/>
          <a:ext cx="6048671" cy="37730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4392488"/>
                <a:gridCol w="1656183"/>
              </a:tblGrid>
              <a:tr h="3163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</a:rPr>
                        <a:t>Направления </a:t>
                      </a:r>
                      <a:r>
                        <a:rPr lang="ru-RU" sz="2000" kern="50" dirty="0" smtClean="0">
                          <a:effectLst/>
                        </a:rPr>
                        <a:t>коррекции для детей:</a:t>
                      </a:r>
                      <a:endParaRPr lang="ru-RU" sz="2000" kern="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effectLst/>
                        </a:rPr>
                        <a:t>Количество групп</a:t>
                      </a:r>
                      <a:endParaRPr lang="ru-RU" sz="2000" kern="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163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</a:rPr>
                        <a:t>- </a:t>
                      </a:r>
                      <a:r>
                        <a:rPr lang="ru-RU" sz="2000" kern="50" dirty="0" smtClean="0">
                          <a:effectLst/>
                        </a:rPr>
                        <a:t>с </a:t>
                      </a:r>
                      <a:r>
                        <a:rPr lang="ru-RU" sz="2000" kern="50" dirty="0">
                          <a:effectLst/>
                        </a:rPr>
                        <a:t>нарушениями речи</a:t>
                      </a:r>
                      <a:endParaRPr lang="ru-RU" sz="2000" kern="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effectLst/>
                        </a:rPr>
                        <a:t>27</a:t>
                      </a:r>
                      <a:endParaRPr lang="ru-RU" sz="2000" kern="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163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50">
                          <a:effectLst/>
                        </a:rPr>
                        <a:t>- с нарушением зрения</a:t>
                      </a:r>
                      <a:endParaRPr lang="ru-RU" sz="2000" kern="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effectLst/>
                        </a:rPr>
                        <a:t>5</a:t>
                      </a:r>
                      <a:endParaRPr lang="ru-RU" sz="2000" kern="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163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50">
                          <a:effectLst/>
                        </a:rPr>
                        <a:t>- с нарушением интеллекта</a:t>
                      </a:r>
                      <a:endParaRPr lang="ru-RU" sz="2000" kern="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effectLst/>
                        </a:rPr>
                        <a:t>5</a:t>
                      </a:r>
                      <a:endParaRPr lang="ru-RU" sz="2000" kern="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163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50">
                          <a:effectLst/>
                        </a:rPr>
                        <a:t>- с задержкой психического развития</a:t>
                      </a:r>
                      <a:endParaRPr lang="ru-RU" sz="2000" kern="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effectLst/>
                        </a:rPr>
                        <a:t>4</a:t>
                      </a:r>
                      <a:endParaRPr lang="ru-RU" sz="2000" kern="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6326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</a:rPr>
                        <a:t>- с нарушением опорно-двигательного аппарата</a:t>
                      </a:r>
                      <a:endParaRPr lang="ru-RU" sz="2000" kern="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effectLst/>
                        </a:rPr>
                        <a:t>10</a:t>
                      </a:r>
                      <a:endParaRPr lang="ru-RU" sz="2000" kern="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6326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</a:rPr>
                        <a:t>- </a:t>
                      </a:r>
                      <a:r>
                        <a:rPr lang="ru-RU" sz="2000" kern="50" dirty="0" smtClean="0">
                          <a:effectLst/>
                        </a:rPr>
                        <a:t>с ЗПР (общеразвивающей направленности)</a:t>
                      </a:r>
                      <a:endParaRPr lang="ru-RU" sz="2000" kern="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effectLst/>
                        </a:rPr>
                        <a:t>5</a:t>
                      </a:r>
                      <a:endParaRPr lang="ru-RU" sz="2000" kern="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163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50">
                          <a:effectLst/>
                        </a:rPr>
                        <a:t>- со сложным  дефектом (группа РИК)</a:t>
                      </a:r>
                      <a:endParaRPr lang="ru-RU" sz="2000" kern="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effectLst/>
                        </a:rPr>
                        <a:t>1</a:t>
                      </a:r>
                      <a:endParaRPr lang="ru-RU" sz="2000" kern="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163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</a:rPr>
                        <a:t>всего</a:t>
                      </a:r>
                      <a:endParaRPr lang="ru-RU" sz="2000" kern="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</a:rPr>
                        <a:t>57</a:t>
                      </a:r>
                      <a:endParaRPr lang="ru-RU" sz="2000" kern="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481" name="Picture 1" descr="E:\авг\964648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2571750"/>
            <a:ext cx="251190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544481"/>
      </p:ext>
    </p:extLst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8841" y="-20538"/>
            <a:ext cx="84876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РП «Учитель будущего</a:t>
            </a:r>
            <a:r>
              <a:rPr lang="ru-RU" sz="2000" b="1" i="1" dirty="0" smtClean="0">
                <a:solidFill>
                  <a:srgbClr val="C00000"/>
                </a:solidFill>
              </a:rPr>
              <a:t>»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12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9" y="5931"/>
            <a:ext cx="539552" cy="67018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987824" y="2387084"/>
            <a:ext cx="4280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РП «Новые возможности для каждого»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49145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Цель </a:t>
            </a:r>
            <a:r>
              <a:rPr lang="ru-RU" b="1" i="1" dirty="0" smtClean="0">
                <a:solidFill>
                  <a:srgbClr val="C00000"/>
                </a:solidFill>
              </a:rPr>
              <a:t>проекта: </a:t>
            </a:r>
            <a:r>
              <a:rPr lang="ru-RU" dirty="0">
                <a:solidFill>
                  <a:srgbClr val="C00000"/>
                </a:solidFill>
              </a:rPr>
              <a:t>обеспечение вхождения РФ в число 10 ведущих стран мира по качеству общего образования к 2024 году путем внедрения национальной системы профессионального роста педагогических работников, охватывающей не менее 50% учителей общеобразовательных </a:t>
            </a:r>
            <a:r>
              <a:rPr lang="ru-RU" dirty="0" smtClean="0">
                <a:solidFill>
                  <a:srgbClr val="C00000"/>
                </a:solidFill>
              </a:rPr>
              <a:t>организаций.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4370" y="2859782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Цель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проекта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формирование системы, в рамках которой работники смогут непрерывно обновлять свои профессиональные знания и приобретать новые профессиональные навыки, в том числе компетенции в области цифровой экономики.</a:t>
            </a:r>
          </a:p>
        </p:txBody>
      </p:sp>
      <p:pic>
        <p:nvPicPr>
          <p:cNvPr id="21507" name="Picture 3" descr="E:\авг\images_cms-image-00005397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4"/>
          <a:stretch/>
        </p:blipFill>
        <p:spPr bwMode="auto">
          <a:xfrm>
            <a:off x="179513" y="1658014"/>
            <a:ext cx="2160240" cy="12192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E:\авг\uchitel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35277"/>
            <a:ext cx="2857500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001473"/>
      </p:ext>
    </p:extLst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8841" y="-20538"/>
            <a:ext cx="84876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РП «Учитель будущего</a:t>
            </a:r>
            <a:r>
              <a:rPr lang="ru-RU" sz="2000" b="1" i="1" dirty="0" smtClean="0">
                <a:solidFill>
                  <a:srgbClr val="C00000"/>
                </a:solidFill>
              </a:rPr>
              <a:t>»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12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9" y="5931"/>
            <a:ext cx="539552" cy="67018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987823" y="2802289"/>
            <a:ext cx="4280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РП «Новые возможности для каждого»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39502"/>
            <a:ext cx="81415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Ожидаемые результаты: 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доля </a:t>
            </a:r>
            <a:r>
              <a:rPr lang="ru-RU" dirty="0">
                <a:solidFill>
                  <a:srgbClr val="C00000"/>
                </a:solidFill>
              </a:rPr>
              <a:t>учителей общеобразовательных организаций, вовлеченных в национальную систему профессионального роста педагогических </a:t>
            </a:r>
            <a:r>
              <a:rPr lang="ru-RU" dirty="0" smtClean="0">
                <a:solidFill>
                  <a:srgbClr val="C00000"/>
                </a:solidFill>
              </a:rPr>
              <a:t>работников, не </a:t>
            </a:r>
            <a:r>
              <a:rPr lang="ru-RU" dirty="0">
                <a:solidFill>
                  <a:srgbClr val="C00000"/>
                </a:solidFill>
              </a:rPr>
              <a:t>менее 50</a:t>
            </a:r>
            <a:r>
              <a:rPr lang="ru-RU" dirty="0" smtClean="0">
                <a:solidFill>
                  <a:srgbClr val="C00000"/>
                </a:solidFill>
              </a:rPr>
              <a:t>%;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доля </a:t>
            </a:r>
            <a:r>
              <a:rPr lang="ru-RU" dirty="0">
                <a:solidFill>
                  <a:srgbClr val="C00000"/>
                </a:solidFill>
              </a:rPr>
              <a:t>педагогических работников, прошедших добровольную независимую оценку квалификации – 10</a:t>
            </a:r>
            <a:r>
              <a:rPr lang="ru-RU" dirty="0" smtClean="0">
                <a:solidFill>
                  <a:srgbClr val="C00000"/>
                </a:solidFill>
              </a:rPr>
              <a:t>%;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100 </a:t>
            </a:r>
            <a:r>
              <a:rPr lang="ru-RU" dirty="0">
                <a:solidFill>
                  <a:srgbClr val="C00000"/>
                </a:solidFill>
              </a:rPr>
              <a:t>процентное обеспечение в регионе деятельности центров непрерывного повышения профессионального мастерства и квалификаций </a:t>
            </a:r>
            <a:r>
              <a:rPr lang="ru-RU" dirty="0" smtClean="0">
                <a:solidFill>
                  <a:srgbClr val="C00000"/>
                </a:solidFill>
              </a:rPr>
              <a:t>педагогов.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4370" y="3171621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Ожидаемые результаты: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прошли обучение по программам непрерывного образования в ОО высшего образования, среднего профессионального образования, дополнительного профессионального образования, реализующих образовательные программы и программы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профессионального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обучения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не менее 255,0 тысяч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человек.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65336"/>
      </p:ext>
    </p:extLst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8841" y="-20538"/>
            <a:ext cx="84876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Комплекс мероприятий для непрерывного и планомерного повышения квалификации педагогических работников</a:t>
            </a:r>
          </a:p>
        </p:txBody>
      </p:sp>
      <p:pic>
        <p:nvPicPr>
          <p:cNvPr id="12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9" y="5931"/>
            <a:ext cx="539552" cy="670185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10843404"/>
              </p:ext>
            </p:extLst>
          </p:nvPr>
        </p:nvGraphicFramePr>
        <p:xfrm>
          <a:off x="423081" y="771550"/>
          <a:ext cx="861341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43156880"/>
      </p:ext>
    </p:extLst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8841" y="-20538"/>
            <a:ext cx="84876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Обновление </a:t>
            </a:r>
            <a:r>
              <a:rPr lang="ru-RU" sz="2000" b="1" i="1" dirty="0" smtClean="0">
                <a:solidFill>
                  <a:srgbClr val="C00000"/>
                </a:solidFill>
              </a:rPr>
              <a:t>инфраструктуры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образовательных организаций в </a:t>
            </a:r>
            <a:r>
              <a:rPr lang="ru-RU" sz="2000" b="1" i="1" dirty="0">
                <a:solidFill>
                  <a:srgbClr val="C00000"/>
                </a:solidFill>
              </a:rPr>
              <a:t>2019 году</a:t>
            </a:r>
          </a:p>
        </p:txBody>
      </p:sp>
      <p:pic>
        <p:nvPicPr>
          <p:cNvPr id="12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9" y="5931"/>
            <a:ext cx="539552" cy="670185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61853"/>
              </p:ext>
            </p:extLst>
          </p:nvPr>
        </p:nvGraphicFramePr>
        <p:xfrm>
          <a:off x="279064" y="771550"/>
          <a:ext cx="8757432" cy="4281452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404504"/>
                <a:gridCol w="4608512"/>
                <a:gridCol w="1728192"/>
                <a:gridCol w="2016224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№п/п</a:t>
                      </a:r>
                      <a:endParaRPr lang="ru-RU" sz="1400" kern="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Направления</a:t>
                      </a:r>
                      <a:endParaRPr lang="ru-RU" sz="1400" kern="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Объем средств МБ</a:t>
                      </a:r>
                      <a:endParaRPr lang="ru-RU" sz="1400" kern="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ОО</a:t>
                      </a:r>
                      <a:endParaRPr lang="ru-RU" sz="1400" kern="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1.</a:t>
                      </a:r>
                      <a:endParaRPr lang="ru-RU" sz="1400" kern="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50" dirty="0" smtClean="0">
                          <a:effectLst/>
                        </a:rPr>
                        <a:t>Проведение </a:t>
                      </a:r>
                      <a:r>
                        <a:rPr lang="ru-RU" sz="1400" kern="50" dirty="0">
                          <a:effectLst/>
                        </a:rPr>
                        <a:t>текущих и капитальных ремонтных работ и мероприятий по энергосбережению  </a:t>
                      </a:r>
                      <a:endParaRPr lang="ru-RU" sz="1400" kern="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3 929,0 тыс.руб.</a:t>
                      </a:r>
                      <a:endParaRPr lang="ru-RU" sz="1400" kern="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ДС №1, 10, 26,  шк.№23, 24, 30, 32, 33, 34, 35, 38</a:t>
                      </a:r>
                      <a:endParaRPr lang="ru-RU" sz="1400" kern="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40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2.</a:t>
                      </a:r>
                      <a:endParaRPr lang="ru-RU" sz="1400" kern="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50" dirty="0" smtClean="0">
                          <a:effectLst/>
                        </a:rPr>
                        <a:t>Развитие </a:t>
                      </a:r>
                      <a:r>
                        <a:rPr lang="ru-RU" sz="1400" kern="50" dirty="0">
                          <a:effectLst/>
                        </a:rPr>
                        <a:t>материально-технической базы (оборудование пунктов проведения ЕГЭ и приобретение расходных материалов для проведения ГИА)</a:t>
                      </a:r>
                      <a:endParaRPr lang="ru-RU" sz="1400" kern="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908,8 тыс.руб.</a:t>
                      </a:r>
                      <a:endParaRPr lang="ru-RU" sz="1400" kern="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Шк. №30, 32, 33</a:t>
                      </a:r>
                      <a:endParaRPr lang="ru-RU" sz="1400" kern="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0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3.</a:t>
                      </a:r>
                      <a:endParaRPr lang="ru-RU" sz="1400" kern="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50" dirty="0" smtClean="0">
                          <a:effectLst/>
                        </a:rPr>
                        <a:t>Обеспечение </a:t>
                      </a:r>
                      <a:r>
                        <a:rPr lang="ru-RU" sz="1400" kern="50" dirty="0">
                          <a:effectLst/>
                        </a:rPr>
                        <a:t>комплексной безопасности (антитеррористической защищенности)</a:t>
                      </a:r>
                      <a:endParaRPr lang="ru-RU" sz="1400" kern="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262,3 тыс.руб.</a:t>
                      </a:r>
                      <a:endParaRPr lang="ru-RU" sz="1400" kern="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ДС №51, СОШ №32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 </a:t>
                      </a:r>
                      <a:endParaRPr lang="ru-RU" sz="1400" kern="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4.</a:t>
                      </a:r>
                      <a:endParaRPr lang="ru-RU" sz="1400" kern="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50" dirty="0" smtClean="0">
                          <a:effectLst/>
                        </a:rPr>
                        <a:t>Мероприятия </a:t>
                      </a:r>
                      <a:r>
                        <a:rPr lang="ru-RU" sz="1400" kern="50" dirty="0">
                          <a:effectLst/>
                        </a:rPr>
                        <a:t>по противопожарной защищенности  </a:t>
                      </a:r>
                      <a:endParaRPr lang="ru-RU" sz="1400" kern="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4 294,6 тыс.руб.</a:t>
                      </a:r>
                      <a:endParaRPr lang="ru-RU" sz="1400" kern="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ДС №15, 51, 54, 58, «Родничок», шк. № 27, 34, 35, 38, 202</a:t>
                      </a:r>
                      <a:endParaRPr lang="ru-RU" sz="1400" kern="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10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5.</a:t>
                      </a:r>
                      <a:endParaRPr lang="ru-RU" sz="1400" kern="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50" dirty="0" smtClean="0">
                          <a:effectLst/>
                        </a:rPr>
                        <a:t>Дотация </a:t>
                      </a:r>
                      <a:r>
                        <a:rPr lang="ru-RU" sz="1400" kern="50" dirty="0">
                          <a:effectLst/>
                        </a:rPr>
                        <a:t>на реализацию мероприятий в сфере образования (проект «Реальные дела»): проведение ремонтных работ по замене оконных блоков, ремонту фасадов и  дошкольных групп в ДС,  учебных классов в образовательных организациях</a:t>
                      </a:r>
                      <a:endParaRPr lang="ru-RU" sz="1400" kern="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21.350.000 тыс. руб.</a:t>
                      </a:r>
                      <a:endParaRPr lang="ru-RU" sz="1400" kern="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ДС №№8,10,26,27,51,54, «Родничок»,  </a:t>
                      </a:r>
                      <a:r>
                        <a:rPr lang="ru-RU" sz="1400" kern="50" dirty="0" err="1">
                          <a:effectLst/>
                        </a:rPr>
                        <a:t>шк</a:t>
                      </a:r>
                      <a:r>
                        <a:rPr lang="ru-RU" sz="1400" kern="50" dirty="0">
                          <a:effectLst/>
                        </a:rPr>
                        <a:t>.№№24,25,27</a:t>
                      </a:r>
                      <a:endParaRPr lang="ru-RU" sz="1400" kern="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068254"/>
      </p:ext>
    </p:extLst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8841" y="83408"/>
            <a:ext cx="84876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ЗАДАЧИ </a:t>
            </a:r>
            <a:r>
              <a:rPr lang="ru-RU" sz="2000" b="1" i="1" dirty="0" smtClean="0">
                <a:solidFill>
                  <a:srgbClr val="C00000"/>
                </a:solidFill>
              </a:rPr>
              <a:t>на </a:t>
            </a:r>
            <a:r>
              <a:rPr lang="ru-RU" sz="2000" b="1" i="1" dirty="0">
                <a:solidFill>
                  <a:srgbClr val="C00000"/>
                </a:solidFill>
              </a:rPr>
              <a:t>2019 – 2020 учебный год</a:t>
            </a:r>
          </a:p>
        </p:txBody>
      </p:sp>
      <p:pic>
        <p:nvPicPr>
          <p:cNvPr id="12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9" y="5931"/>
            <a:ext cx="539552" cy="670185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37338378"/>
              </p:ext>
            </p:extLst>
          </p:nvPr>
        </p:nvGraphicFramePr>
        <p:xfrm>
          <a:off x="423081" y="411510"/>
          <a:ext cx="861341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69713998"/>
      </p:ext>
    </p:extLst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картинки\герб образования Озерск 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-65088"/>
            <a:ext cx="2952328" cy="37068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1349355"/>
            <a:ext cx="9001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Спасибо за внимание!</a:t>
            </a:r>
            <a:endParaRPr lang="ru-RU" sz="4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934930"/>
      </p:ext>
    </p:extLst>
  </p:cSld>
  <p:clrMapOvr>
    <a:masterClrMapping/>
  </p:clrMapOvr>
  <p:transition advTm="460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9552" cy="67018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51470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Бюджет национальных проектов</a:t>
            </a:r>
          </a:p>
          <a:p>
            <a:pPr algn="ctr"/>
            <a:r>
              <a:rPr lang="ru-RU" sz="2400" b="1" i="1" dirty="0" smtClean="0"/>
              <a:t>до 2024 года (млрд. руб.)</a:t>
            </a:r>
            <a:endParaRPr lang="ru-RU" sz="2400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487104"/>
              </p:ext>
            </p:extLst>
          </p:nvPr>
        </p:nvGraphicFramePr>
        <p:xfrm>
          <a:off x="79276" y="1025415"/>
          <a:ext cx="4446240" cy="3490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800"/>
                <a:gridCol w="2664296"/>
                <a:gridCol w="432048"/>
                <a:gridCol w="864096"/>
              </a:tblGrid>
              <a:tr h="432048"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Здравоохранение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1725,8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Образование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784,5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72350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Демография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3105,2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24995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Культура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113,5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24995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Безопасные и качественные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автомобильные дороги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4779,7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24995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Жилье и городская среда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1066,2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24995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Экология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4041,0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01" y="1025415"/>
            <a:ext cx="3905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38" y="1473090"/>
            <a:ext cx="4000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1" y="1863615"/>
            <a:ext cx="466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8" y="2330340"/>
            <a:ext cx="419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1" y="2914962"/>
            <a:ext cx="4572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8" y="3473687"/>
            <a:ext cx="4381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8" y="4049751"/>
            <a:ext cx="4191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508456"/>
              </p:ext>
            </p:extLst>
          </p:nvPr>
        </p:nvGraphicFramePr>
        <p:xfrm>
          <a:off x="4634458" y="1020851"/>
          <a:ext cx="4446240" cy="3952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800"/>
                <a:gridCol w="2664296"/>
                <a:gridCol w="432048"/>
                <a:gridCol w="864096"/>
              </a:tblGrid>
              <a:tr h="432048"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Наука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1725,8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Малое и среднее предпринимательство и поддержка индивидуальной предпринимательской инициативы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784,5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72350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Цифровая экономика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3105,2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68381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Производительность труда и поддержка занятости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113,5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24995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Международная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кооперация и экспорт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4779,7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24995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Комплексный план модернизации и расширения магистральной инфраструктуры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1066,2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08" y="996839"/>
            <a:ext cx="4762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8" y="1826992"/>
            <a:ext cx="4000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295" y="2577990"/>
            <a:ext cx="4667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820" y="3157538"/>
            <a:ext cx="4572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295" y="3744951"/>
            <a:ext cx="4381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870" y="4371950"/>
            <a:ext cx="4191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260053"/>
      </p:ext>
    </p:extLst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9552" cy="67018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165869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Актуальность вложения инвестиций в образование</a:t>
            </a:r>
            <a:endParaRPr lang="ru-RU" sz="2400" i="1" dirty="0"/>
          </a:p>
        </p:txBody>
      </p:sp>
      <p:pic>
        <p:nvPicPr>
          <p:cNvPr id="3074" name="Picture 2" descr="E:\авг\503169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6" r="5681"/>
          <a:stretch/>
        </p:blipFill>
        <p:spPr bwMode="auto">
          <a:xfrm>
            <a:off x="5009386" y="858160"/>
            <a:ext cx="4022593" cy="3081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5829" y="1167344"/>
            <a:ext cx="49602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Глава Челябинской области </a:t>
            </a:r>
            <a:endParaRPr lang="ru-RU" sz="2000" b="1" dirty="0" smtClean="0"/>
          </a:p>
          <a:p>
            <a:r>
              <a:rPr lang="ru-RU" sz="2000" b="1" dirty="0" smtClean="0"/>
              <a:t>Алексей  </a:t>
            </a:r>
            <a:r>
              <a:rPr lang="ru-RU" sz="2000" b="1" dirty="0" err="1" smtClean="0"/>
              <a:t>Текслер</a:t>
            </a:r>
            <a:r>
              <a:rPr lang="ru-RU" sz="2000" b="1" dirty="0" smtClean="0"/>
              <a:t>:</a:t>
            </a:r>
          </a:p>
          <a:p>
            <a:r>
              <a:rPr lang="ru-RU" sz="2000" dirty="0" smtClean="0"/>
              <a:t>«…Какую </a:t>
            </a:r>
            <a:r>
              <a:rPr lang="ru-RU" sz="2000" dirty="0"/>
              <a:t>бы отрасль мы ни задумали развивать, начинать нужно именно с образования. И поэтому государство, в том числе на региональном уровне, должно вкладывать в эту сферу значительные силы и средства».</a:t>
            </a:r>
          </a:p>
        </p:txBody>
      </p:sp>
    </p:spTree>
    <p:extLst>
      <p:ext uri="{BB962C8B-B14F-4D97-AF65-F5344CB8AC3E}">
        <p14:creationId xmlns:p14="http://schemas.microsoft.com/office/powerpoint/2010/main" val="1689426589"/>
      </p:ext>
    </p:extLst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-20538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Национальный проект «Образование»</a:t>
            </a:r>
            <a:endParaRPr lang="ru-RU" sz="2400" i="1" dirty="0"/>
          </a:p>
        </p:txBody>
      </p:sp>
      <p:pic>
        <p:nvPicPr>
          <p:cNvPr id="12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9552" cy="670185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360092"/>
              </p:ext>
            </p:extLst>
          </p:nvPr>
        </p:nvGraphicFramePr>
        <p:xfrm>
          <a:off x="269776" y="636517"/>
          <a:ext cx="8588504" cy="43484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446240"/>
                <a:gridCol w="1512168"/>
                <a:gridCol w="26300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Федеральные проекты, входящие в НП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«Образование»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Бюджет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(млрд. руб.)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Общий бюджет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НП «Образование»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«Современная школа»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295,1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784,5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млрд. руб.</a:t>
                      </a: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Источники: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723,3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млрд. руб. – федеральный бюджет;</a:t>
                      </a: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45,7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млрд. руб. – бюджеты субъектов РФ;</a:t>
                      </a: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15,4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млрд. руб. – внебюджетные источники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«Успех каждого ребенка»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80,5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«Поддержка семей,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имеющих детей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8,6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«Цифровая образовательная среда»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79,8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«Учитель будущего»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15,4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«Молодые профессионалы»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156,2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«Новые возможности для каждого»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9,2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«Социальная активность»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27,3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«Экспорт образования»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107,5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«Социальные лифты для каждого»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4,7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00" name="Picture 4" descr="E:\авг\Без назван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252" y="3847488"/>
            <a:ext cx="707244" cy="113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275094"/>
      </p:ext>
    </p:extLst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-20538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Ключевые задачи национального проекта «Образование»</a:t>
            </a:r>
            <a:endParaRPr lang="ru-RU" sz="2400" i="1" dirty="0"/>
          </a:p>
        </p:txBody>
      </p:sp>
      <p:pic>
        <p:nvPicPr>
          <p:cNvPr id="12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9552" cy="670185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33056430"/>
              </p:ext>
            </p:extLst>
          </p:nvPr>
        </p:nvGraphicFramePr>
        <p:xfrm>
          <a:off x="539552" y="1100038"/>
          <a:ext cx="83187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38445776"/>
      </p:ext>
    </p:extLst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-20538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Региональная составляющая НП «Образование»</a:t>
            </a:r>
            <a:endParaRPr lang="ru-RU" sz="2400" i="1" dirty="0">
              <a:solidFill>
                <a:srgbClr val="C00000"/>
              </a:solidFill>
            </a:endParaRPr>
          </a:p>
        </p:txBody>
      </p:sp>
      <p:pic>
        <p:nvPicPr>
          <p:cNvPr id="12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9552" cy="670185"/>
          </a:xfrm>
          <a:prstGeom prst="rect">
            <a:avLst/>
          </a:prstGeom>
          <a:noFill/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52092162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7808" y="803736"/>
            <a:ext cx="257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СОВРЕМЕННАЯ ШКОЛА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1784" y="1491630"/>
            <a:ext cx="2574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ЦИФРОВАЯ ОБРАЗОВАТЕЛЬНАЯ СРЕДА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2859782"/>
            <a:ext cx="257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УСПЕХ КАЖДОГО РЕБЕНКА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85786" y="3908544"/>
            <a:ext cx="257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УЧИТЕЛЬ БУДУЩЕГО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24536" y="434404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КАДРЫ ДЛЯ ЦИФРОВОЙ ЭКОНОМИКИ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156176" y="91556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МОЛОДЫЕ ПРОФЕССИОНАЛЫ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804248" y="1751220"/>
            <a:ext cx="233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СОЦИАЛЬНАЯ АКТИВНОСТЬ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804248" y="2859782"/>
            <a:ext cx="233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НОВЫЕ ВОЗМОЖНОСТИ ДЛЯ КАЖДОГО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146296" y="3739366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СОДЕЙСТВИЕ ЗАНЯТОСТИ ЖЕНЩИН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042648" y="4343916"/>
            <a:ext cx="3638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ПОДДЕРЖКА СЕМЕЙ, ИМЕЮЩИХ ДЕТЕЙ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76603262"/>
      </p:ext>
    </p:extLst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3755</TotalTime>
  <Words>3233</Words>
  <Application>Microsoft Office PowerPoint</Application>
  <PresentationFormat>Экран (16:9)</PresentationFormat>
  <Paragraphs>452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49</vt:i4>
      </vt:variant>
    </vt:vector>
  </HeadingPairs>
  <TitlesOfParts>
    <vt:vector size="51" baseType="lpstr"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Акция «День здоровья»</vt:lpstr>
      <vt:lpstr>Презентация PowerPoint</vt:lpstr>
      <vt:lpstr>Презентация PowerPoint</vt:lpstr>
      <vt:lpstr>Проект «Волонтеры «СМИК  Метлино»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via</dc:creator>
  <cp:lastModifiedBy>113</cp:lastModifiedBy>
  <cp:revision>290</cp:revision>
  <dcterms:created xsi:type="dcterms:W3CDTF">2017-08-16T06:44:50Z</dcterms:created>
  <dcterms:modified xsi:type="dcterms:W3CDTF">2019-08-28T12:09:35Z</dcterms:modified>
</cp:coreProperties>
</file>